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3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AEDC4E-66CE-4F82-B4B3-471438B07F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1F7561-3497-425F-9257-D39C6B172BE8}">
      <dgm:prSet/>
      <dgm:spPr/>
      <dgm:t>
        <a:bodyPr/>
        <a:lstStyle/>
        <a:p>
          <a:pPr rtl="0"/>
          <a:r>
            <a:rPr lang="kk-KZ" b="1" dirty="0" smtClean="0"/>
            <a:t>Барлық географиялық карталар келесі негізгі топтарға бөлінеді:</a:t>
          </a:r>
          <a:endParaRPr lang="ru-RU" dirty="0"/>
        </a:p>
      </dgm:t>
    </dgm:pt>
    <dgm:pt modelId="{4F224446-EEA9-4E88-AEB7-154DE2699B0E}" type="parTrans" cxnId="{2C611CDF-1821-4578-9D41-DAA87CDB420B}">
      <dgm:prSet/>
      <dgm:spPr/>
      <dgm:t>
        <a:bodyPr/>
        <a:lstStyle/>
        <a:p>
          <a:endParaRPr lang="ru-RU"/>
        </a:p>
      </dgm:t>
    </dgm:pt>
    <dgm:pt modelId="{57AA3F92-702D-4616-87C8-8AAAB1B7038B}" type="sibTrans" cxnId="{2C611CDF-1821-4578-9D41-DAA87CDB420B}">
      <dgm:prSet/>
      <dgm:spPr/>
      <dgm:t>
        <a:bodyPr/>
        <a:lstStyle/>
        <a:p>
          <a:endParaRPr lang="ru-RU"/>
        </a:p>
      </dgm:t>
    </dgm:pt>
    <dgm:pt modelId="{6DC82157-3DD2-4318-A713-3FF43D0F198F}">
      <dgm:prSet/>
      <dgm:spPr/>
      <dgm:t>
        <a:bodyPr/>
        <a:lstStyle/>
        <a:p>
          <a:pPr marL="0" indent="623888" rtl="0"/>
          <a:r>
            <a:rPr lang="kk-KZ" b="1" dirty="0" smtClean="0"/>
            <a:t>масштаб арқылы;</a:t>
          </a:r>
          <a:endParaRPr lang="ru-RU" dirty="0"/>
        </a:p>
      </dgm:t>
    </dgm:pt>
    <dgm:pt modelId="{0BB7224B-E539-4E00-8E3E-A56B6521CC5E}" type="parTrans" cxnId="{069C022C-A6BA-4995-AC49-F14EFEDFDAA1}">
      <dgm:prSet/>
      <dgm:spPr/>
      <dgm:t>
        <a:bodyPr/>
        <a:lstStyle/>
        <a:p>
          <a:endParaRPr lang="ru-RU"/>
        </a:p>
      </dgm:t>
    </dgm:pt>
    <dgm:pt modelId="{1709EBF6-660F-49AC-A8D5-FE86C6B7BD1B}" type="sibTrans" cxnId="{069C022C-A6BA-4995-AC49-F14EFEDFDAA1}">
      <dgm:prSet/>
      <dgm:spPr/>
      <dgm:t>
        <a:bodyPr/>
        <a:lstStyle/>
        <a:p>
          <a:endParaRPr lang="ru-RU"/>
        </a:p>
      </dgm:t>
    </dgm:pt>
    <dgm:pt modelId="{0E0A8BA3-D2FC-4553-8D85-A14B807B4AEF}">
      <dgm:prSet/>
      <dgm:spPr/>
      <dgm:t>
        <a:bodyPr/>
        <a:lstStyle/>
        <a:p>
          <a:pPr marL="0" indent="623888" rtl="0"/>
          <a:r>
            <a:rPr lang="kk-KZ" b="1" dirty="0" smtClean="0"/>
            <a:t>территорияның ауданымен;</a:t>
          </a:r>
          <a:endParaRPr lang="ru-RU" dirty="0"/>
        </a:p>
      </dgm:t>
    </dgm:pt>
    <dgm:pt modelId="{A7E82F80-C596-4DE0-805C-BB49BA39E19B}" type="parTrans" cxnId="{1F6FC6CF-F2AF-40D8-BDD3-0A8920B9A55A}">
      <dgm:prSet/>
      <dgm:spPr/>
      <dgm:t>
        <a:bodyPr/>
        <a:lstStyle/>
        <a:p>
          <a:endParaRPr lang="ru-RU"/>
        </a:p>
      </dgm:t>
    </dgm:pt>
    <dgm:pt modelId="{D5D8DCEE-7CF6-4908-9906-8C7895ABF3F7}" type="sibTrans" cxnId="{1F6FC6CF-F2AF-40D8-BDD3-0A8920B9A55A}">
      <dgm:prSet/>
      <dgm:spPr/>
      <dgm:t>
        <a:bodyPr/>
        <a:lstStyle/>
        <a:p>
          <a:endParaRPr lang="ru-RU"/>
        </a:p>
      </dgm:t>
    </dgm:pt>
    <dgm:pt modelId="{D9F73962-58D7-4D34-8450-57062A9FF935}">
      <dgm:prSet/>
      <dgm:spPr/>
      <dgm:t>
        <a:bodyPr/>
        <a:lstStyle/>
        <a:p>
          <a:pPr marL="0" indent="623888" rtl="0"/>
          <a:r>
            <a:rPr lang="kk-KZ" b="1" dirty="0" smtClean="0"/>
            <a:t>тақырыбымен;</a:t>
          </a:r>
          <a:endParaRPr lang="ru-RU" dirty="0"/>
        </a:p>
      </dgm:t>
    </dgm:pt>
    <dgm:pt modelId="{79AA57A1-7537-4FFF-BCA7-E95549DFD900}" type="parTrans" cxnId="{29E1D850-3925-4BEB-B4B4-C863C29BAE13}">
      <dgm:prSet/>
      <dgm:spPr/>
      <dgm:t>
        <a:bodyPr/>
        <a:lstStyle/>
        <a:p>
          <a:endParaRPr lang="ru-RU"/>
        </a:p>
      </dgm:t>
    </dgm:pt>
    <dgm:pt modelId="{FBDF2F6F-F4AE-4474-AE9F-F7A044197B8F}" type="sibTrans" cxnId="{29E1D850-3925-4BEB-B4B4-C863C29BAE13}">
      <dgm:prSet/>
      <dgm:spPr/>
      <dgm:t>
        <a:bodyPr/>
        <a:lstStyle/>
        <a:p>
          <a:endParaRPr lang="ru-RU"/>
        </a:p>
      </dgm:t>
    </dgm:pt>
    <dgm:pt modelId="{68F8A205-7413-4C21-AFA9-CE005544C672}">
      <dgm:prSet/>
      <dgm:spPr/>
      <dgm:t>
        <a:bodyPr/>
        <a:lstStyle/>
        <a:p>
          <a:pPr marL="0" indent="623888" rtl="0"/>
          <a:r>
            <a:rPr lang="kk-KZ" b="1" dirty="0" smtClean="0"/>
            <a:t>арнауымен</a:t>
          </a:r>
          <a:r>
            <a:rPr lang="kk-KZ" dirty="0" smtClean="0"/>
            <a:t>.</a:t>
          </a:r>
          <a:endParaRPr lang="ru-RU" dirty="0"/>
        </a:p>
      </dgm:t>
    </dgm:pt>
    <dgm:pt modelId="{6FCD0FB0-8950-4FA7-8CD2-9517104F1123}" type="parTrans" cxnId="{8A9E4C77-B862-47ED-AC98-75196C164A23}">
      <dgm:prSet/>
      <dgm:spPr/>
      <dgm:t>
        <a:bodyPr/>
        <a:lstStyle/>
        <a:p>
          <a:endParaRPr lang="ru-RU"/>
        </a:p>
      </dgm:t>
    </dgm:pt>
    <dgm:pt modelId="{048595C8-17EB-4730-93F1-484BAD5D0900}" type="sibTrans" cxnId="{8A9E4C77-B862-47ED-AC98-75196C164A23}">
      <dgm:prSet/>
      <dgm:spPr/>
      <dgm:t>
        <a:bodyPr/>
        <a:lstStyle/>
        <a:p>
          <a:endParaRPr lang="ru-RU"/>
        </a:p>
      </dgm:t>
    </dgm:pt>
    <dgm:pt modelId="{B36CC6C4-5039-4A49-ACC4-64AC80C44F5A}" type="pres">
      <dgm:prSet presAssocID="{D4AEDC4E-66CE-4F82-B4B3-471438B07F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97B29D-62EB-48D1-84FA-7A102645B5BF}" type="pres">
      <dgm:prSet presAssocID="{6B1F7561-3497-425F-9257-D39C6B172BE8}" presName="parentText" presStyleLbl="node1" presStyleIdx="0" presStyleCnt="1" custScaleY="156120" custLinFactNeighborX="-875" custLinFactNeighborY="-223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4C8485-8ADC-4C53-AFFD-AE660E5AD3FC}" type="pres">
      <dgm:prSet presAssocID="{6B1F7561-3497-425F-9257-D39C6B172BE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AB6217-33F0-40F7-BB75-08019AA199B6}" type="presOf" srcId="{D4AEDC4E-66CE-4F82-B4B3-471438B07FEE}" destId="{B36CC6C4-5039-4A49-ACC4-64AC80C44F5A}" srcOrd="0" destOrd="0" presId="urn:microsoft.com/office/officeart/2005/8/layout/vList2"/>
    <dgm:cxn modelId="{1F6FC6CF-F2AF-40D8-BDD3-0A8920B9A55A}" srcId="{6B1F7561-3497-425F-9257-D39C6B172BE8}" destId="{0E0A8BA3-D2FC-4553-8D85-A14B807B4AEF}" srcOrd="1" destOrd="0" parTransId="{A7E82F80-C596-4DE0-805C-BB49BA39E19B}" sibTransId="{D5D8DCEE-7CF6-4908-9906-8C7895ABF3F7}"/>
    <dgm:cxn modelId="{A80570F0-83DC-479F-B9E8-D04A60FB3DE2}" type="presOf" srcId="{6B1F7561-3497-425F-9257-D39C6B172BE8}" destId="{2F97B29D-62EB-48D1-84FA-7A102645B5BF}" srcOrd="0" destOrd="0" presId="urn:microsoft.com/office/officeart/2005/8/layout/vList2"/>
    <dgm:cxn modelId="{80EFFA3D-5D6C-41A9-BE23-319A408642AE}" type="presOf" srcId="{0E0A8BA3-D2FC-4553-8D85-A14B807B4AEF}" destId="{794C8485-8ADC-4C53-AFFD-AE660E5AD3FC}" srcOrd="0" destOrd="1" presId="urn:microsoft.com/office/officeart/2005/8/layout/vList2"/>
    <dgm:cxn modelId="{8A9E4C77-B862-47ED-AC98-75196C164A23}" srcId="{6B1F7561-3497-425F-9257-D39C6B172BE8}" destId="{68F8A205-7413-4C21-AFA9-CE005544C672}" srcOrd="3" destOrd="0" parTransId="{6FCD0FB0-8950-4FA7-8CD2-9517104F1123}" sibTransId="{048595C8-17EB-4730-93F1-484BAD5D0900}"/>
    <dgm:cxn modelId="{B8F8F1B9-5542-4750-9ECF-37F130C1465C}" type="presOf" srcId="{6DC82157-3DD2-4318-A713-3FF43D0F198F}" destId="{794C8485-8ADC-4C53-AFFD-AE660E5AD3FC}" srcOrd="0" destOrd="0" presId="urn:microsoft.com/office/officeart/2005/8/layout/vList2"/>
    <dgm:cxn modelId="{29E1D850-3925-4BEB-B4B4-C863C29BAE13}" srcId="{6B1F7561-3497-425F-9257-D39C6B172BE8}" destId="{D9F73962-58D7-4D34-8450-57062A9FF935}" srcOrd="2" destOrd="0" parTransId="{79AA57A1-7537-4FFF-BCA7-E95549DFD900}" sibTransId="{FBDF2F6F-F4AE-4474-AE9F-F7A044197B8F}"/>
    <dgm:cxn modelId="{069C022C-A6BA-4995-AC49-F14EFEDFDAA1}" srcId="{6B1F7561-3497-425F-9257-D39C6B172BE8}" destId="{6DC82157-3DD2-4318-A713-3FF43D0F198F}" srcOrd="0" destOrd="0" parTransId="{0BB7224B-E539-4E00-8E3E-A56B6521CC5E}" sibTransId="{1709EBF6-660F-49AC-A8D5-FE86C6B7BD1B}"/>
    <dgm:cxn modelId="{2C611CDF-1821-4578-9D41-DAA87CDB420B}" srcId="{D4AEDC4E-66CE-4F82-B4B3-471438B07FEE}" destId="{6B1F7561-3497-425F-9257-D39C6B172BE8}" srcOrd="0" destOrd="0" parTransId="{4F224446-EEA9-4E88-AEB7-154DE2699B0E}" sibTransId="{57AA3F92-702D-4616-87C8-8AAAB1B7038B}"/>
    <dgm:cxn modelId="{FF43946F-50C8-4AAF-9B64-F2B029A413D1}" type="presOf" srcId="{68F8A205-7413-4C21-AFA9-CE005544C672}" destId="{794C8485-8ADC-4C53-AFFD-AE660E5AD3FC}" srcOrd="0" destOrd="3" presId="urn:microsoft.com/office/officeart/2005/8/layout/vList2"/>
    <dgm:cxn modelId="{8489533E-1F00-48AD-9420-0E49CDFFD4F6}" type="presOf" srcId="{D9F73962-58D7-4D34-8450-57062A9FF935}" destId="{794C8485-8ADC-4C53-AFFD-AE660E5AD3FC}" srcOrd="0" destOrd="2" presId="urn:microsoft.com/office/officeart/2005/8/layout/vList2"/>
    <dgm:cxn modelId="{7B1B58E9-3AEA-4EE3-A6D0-495ECE9C77FF}" type="presParOf" srcId="{B36CC6C4-5039-4A49-ACC4-64AC80C44F5A}" destId="{2F97B29D-62EB-48D1-84FA-7A102645B5BF}" srcOrd="0" destOrd="0" presId="urn:microsoft.com/office/officeart/2005/8/layout/vList2"/>
    <dgm:cxn modelId="{4FA4109D-9207-464E-9153-BC83C2FB1638}" type="presParOf" srcId="{B36CC6C4-5039-4A49-ACC4-64AC80C44F5A}" destId="{794C8485-8ADC-4C53-AFFD-AE660E5AD3F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B7EBB-0AC4-40F0-9448-A1417773F1E5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51149DD-78AF-463B-B3B2-D1A696242C59}">
      <dgm:prSet/>
      <dgm:spPr/>
      <dgm:t>
        <a:bodyPr/>
        <a:lstStyle/>
        <a:p>
          <a:pPr rtl="0"/>
          <a:r>
            <a:rPr lang="kk-KZ" b="1" dirty="0" smtClean="0"/>
            <a:t>Масштабы арқылы негізгі 4 түрге бөлінеді:</a:t>
          </a:r>
          <a:endParaRPr lang="ru-RU" dirty="0"/>
        </a:p>
      </dgm:t>
    </dgm:pt>
    <dgm:pt modelId="{47EF0571-E429-4C8E-9EBD-C9E78B0799C2}" type="parTrans" cxnId="{3A2AD3AA-1A4B-48A3-A561-B32D6BABAF2C}">
      <dgm:prSet/>
      <dgm:spPr/>
      <dgm:t>
        <a:bodyPr/>
        <a:lstStyle/>
        <a:p>
          <a:endParaRPr lang="ru-RU"/>
        </a:p>
      </dgm:t>
    </dgm:pt>
    <dgm:pt modelId="{259456F1-D0A5-457F-9450-1F79F61B345A}" type="sibTrans" cxnId="{3A2AD3AA-1A4B-48A3-A561-B32D6BABAF2C}">
      <dgm:prSet/>
      <dgm:spPr/>
      <dgm:t>
        <a:bodyPr/>
        <a:lstStyle/>
        <a:p>
          <a:endParaRPr lang="ru-RU"/>
        </a:p>
      </dgm:t>
    </dgm:pt>
    <dgm:pt modelId="{CE76C862-4673-4771-BC0B-00F09AF64126}">
      <dgm:prSet/>
      <dgm:spPr/>
      <dgm:t>
        <a:bodyPr/>
        <a:lstStyle/>
        <a:p>
          <a:pPr rtl="0"/>
          <a:r>
            <a:rPr lang="kk-KZ" b="1" dirty="0" smtClean="0"/>
            <a:t>- пландар – 1: 5 000 және ірі;</a:t>
          </a:r>
          <a:endParaRPr lang="ru-RU" dirty="0"/>
        </a:p>
      </dgm:t>
    </dgm:pt>
    <dgm:pt modelId="{17BD8F8A-B176-4D5D-B273-0AD1FFD90FC8}" type="parTrans" cxnId="{133C391E-FBDB-4BCE-8B70-1DD84C2B868C}">
      <dgm:prSet/>
      <dgm:spPr/>
      <dgm:t>
        <a:bodyPr/>
        <a:lstStyle/>
        <a:p>
          <a:endParaRPr lang="ru-RU"/>
        </a:p>
      </dgm:t>
    </dgm:pt>
    <dgm:pt modelId="{AC09104F-4CB6-4E3C-A9DE-7A10AF080C90}" type="sibTrans" cxnId="{133C391E-FBDB-4BCE-8B70-1DD84C2B868C}">
      <dgm:prSet/>
      <dgm:spPr/>
      <dgm:t>
        <a:bodyPr/>
        <a:lstStyle/>
        <a:p>
          <a:endParaRPr lang="ru-RU"/>
        </a:p>
      </dgm:t>
    </dgm:pt>
    <dgm:pt modelId="{3EB9F4F9-9296-4528-826C-5106F9D06B93}">
      <dgm:prSet/>
      <dgm:spPr/>
      <dgm:t>
        <a:bodyPr/>
        <a:lstStyle/>
        <a:p>
          <a:pPr rtl="0"/>
          <a:r>
            <a:rPr lang="kk-KZ" b="1" dirty="0" smtClean="0"/>
            <a:t>- ірі масштабты – 1: 10 000 – 1: 200 000;</a:t>
          </a:r>
          <a:endParaRPr lang="ru-RU" dirty="0"/>
        </a:p>
      </dgm:t>
    </dgm:pt>
    <dgm:pt modelId="{C03F0BEF-3460-426F-8B03-5D0C9685D421}" type="parTrans" cxnId="{4F462F7B-E0ED-43C9-81CA-07ED43823B16}">
      <dgm:prSet/>
      <dgm:spPr/>
      <dgm:t>
        <a:bodyPr/>
        <a:lstStyle/>
        <a:p>
          <a:endParaRPr lang="ru-RU"/>
        </a:p>
      </dgm:t>
    </dgm:pt>
    <dgm:pt modelId="{845EED48-65F6-4258-93F2-28EB19A59E7B}" type="sibTrans" cxnId="{4F462F7B-E0ED-43C9-81CA-07ED43823B16}">
      <dgm:prSet/>
      <dgm:spPr/>
      <dgm:t>
        <a:bodyPr/>
        <a:lstStyle/>
        <a:p>
          <a:endParaRPr lang="ru-RU"/>
        </a:p>
      </dgm:t>
    </dgm:pt>
    <dgm:pt modelId="{886F2EA0-29F8-4452-BAE4-93EF39EE9098}">
      <dgm:prSet/>
      <dgm:spPr/>
      <dgm:t>
        <a:bodyPr/>
        <a:lstStyle/>
        <a:p>
          <a:pPr rtl="0"/>
          <a:r>
            <a:rPr lang="kk-KZ" b="1" dirty="0" smtClean="0"/>
            <a:t>- орта масштабты – 1: 200 000-нан 1: 1 000 000 қоса;</a:t>
          </a:r>
          <a:endParaRPr lang="ru-RU" dirty="0"/>
        </a:p>
      </dgm:t>
    </dgm:pt>
    <dgm:pt modelId="{2649D59A-9C9A-4DF4-8756-A98E56B3F1A6}" type="parTrans" cxnId="{F6353D24-E2BF-46B0-85A6-BF302A74D9C9}">
      <dgm:prSet/>
      <dgm:spPr/>
      <dgm:t>
        <a:bodyPr/>
        <a:lstStyle/>
        <a:p>
          <a:endParaRPr lang="ru-RU"/>
        </a:p>
      </dgm:t>
    </dgm:pt>
    <dgm:pt modelId="{8165C2AF-B6A2-45C7-8742-D6DE71C71842}" type="sibTrans" cxnId="{F6353D24-E2BF-46B0-85A6-BF302A74D9C9}">
      <dgm:prSet/>
      <dgm:spPr/>
      <dgm:t>
        <a:bodyPr/>
        <a:lstStyle/>
        <a:p>
          <a:endParaRPr lang="ru-RU"/>
        </a:p>
      </dgm:t>
    </dgm:pt>
    <dgm:pt modelId="{FA7C01C0-5A17-4358-B57D-F4502A4F6B35}">
      <dgm:prSet/>
      <dgm:spPr/>
      <dgm:t>
        <a:bodyPr/>
        <a:lstStyle/>
        <a:p>
          <a:pPr rtl="0"/>
          <a:r>
            <a:rPr lang="kk-KZ" b="1" dirty="0" smtClean="0"/>
            <a:t>- ұсақ масштабты – 1: 1 000 000 ұсақ.</a:t>
          </a:r>
          <a:endParaRPr lang="ru-RU" dirty="0"/>
        </a:p>
      </dgm:t>
    </dgm:pt>
    <dgm:pt modelId="{B9AC77F8-855D-4B22-B351-DC58ED87550E}" type="parTrans" cxnId="{DE137617-CAB4-4E2F-9E29-BDBA5EE64A6A}">
      <dgm:prSet/>
      <dgm:spPr/>
      <dgm:t>
        <a:bodyPr/>
        <a:lstStyle/>
        <a:p>
          <a:endParaRPr lang="ru-RU"/>
        </a:p>
      </dgm:t>
    </dgm:pt>
    <dgm:pt modelId="{2A704EF6-6078-44A9-8528-26C07F65113E}" type="sibTrans" cxnId="{DE137617-CAB4-4E2F-9E29-BDBA5EE64A6A}">
      <dgm:prSet/>
      <dgm:spPr/>
      <dgm:t>
        <a:bodyPr/>
        <a:lstStyle/>
        <a:p>
          <a:endParaRPr lang="ru-RU"/>
        </a:p>
      </dgm:t>
    </dgm:pt>
    <dgm:pt modelId="{854D475A-A890-42F9-8549-04CC42CC56C8}" type="pres">
      <dgm:prSet presAssocID="{D2FB7EBB-0AC4-40F0-9448-A1417773F1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8147DA-6082-4D4E-8989-7BBC5C90F6AF}" type="pres">
      <dgm:prSet presAssocID="{E51149DD-78AF-463B-B3B2-D1A696242C5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BE031-C547-46CD-A700-D6EBE9700408}" type="pres">
      <dgm:prSet presAssocID="{259456F1-D0A5-457F-9450-1F79F61B345A}" presName="spacer" presStyleCnt="0"/>
      <dgm:spPr/>
      <dgm:t>
        <a:bodyPr/>
        <a:lstStyle/>
        <a:p>
          <a:endParaRPr lang="ru-RU"/>
        </a:p>
      </dgm:t>
    </dgm:pt>
    <dgm:pt modelId="{1EDCA56C-9561-40F9-B916-679FAA3DB7C3}" type="pres">
      <dgm:prSet presAssocID="{CE76C862-4673-4771-BC0B-00F09AF6412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EC3F8-CDB6-4A5D-ADE7-92DCE523FAD6}" type="pres">
      <dgm:prSet presAssocID="{AC09104F-4CB6-4E3C-A9DE-7A10AF080C90}" presName="spacer" presStyleCnt="0"/>
      <dgm:spPr/>
      <dgm:t>
        <a:bodyPr/>
        <a:lstStyle/>
        <a:p>
          <a:endParaRPr lang="ru-RU"/>
        </a:p>
      </dgm:t>
    </dgm:pt>
    <dgm:pt modelId="{BCEC541C-D1B9-4ECF-836D-32C53EE1D14A}" type="pres">
      <dgm:prSet presAssocID="{3EB9F4F9-9296-4528-826C-5106F9D06B9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9553F1-0DB5-41A5-93F2-6E71AD2E087B}" type="pres">
      <dgm:prSet presAssocID="{845EED48-65F6-4258-93F2-28EB19A59E7B}" presName="spacer" presStyleCnt="0"/>
      <dgm:spPr/>
      <dgm:t>
        <a:bodyPr/>
        <a:lstStyle/>
        <a:p>
          <a:endParaRPr lang="ru-RU"/>
        </a:p>
      </dgm:t>
    </dgm:pt>
    <dgm:pt modelId="{62EA5B01-657B-4FB1-B221-4405584676B0}" type="pres">
      <dgm:prSet presAssocID="{886F2EA0-29F8-4452-BAE4-93EF39EE909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541A6-F4AE-4F02-8CFD-9C0AF74A4960}" type="pres">
      <dgm:prSet presAssocID="{8165C2AF-B6A2-45C7-8742-D6DE71C71842}" presName="spacer" presStyleCnt="0"/>
      <dgm:spPr/>
      <dgm:t>
        <a:bodyPr/>
        <a:lstStyle/>
        <a:p>
          <a:endParaRPr lang="ru-RU"/>
        </a:p>
      </dgm:t>
    </dgm:pt>
    <dgm:pt modelId="{EE767ECC-55DB-49DD-9FD7-D7F0C9622DD5}" type="pres">
      <dgm:prSet presAssocID="{FA7C01C0-5A17-4358-B57D-F4502A4F6B3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3C391E-FBDB-4BCE-8B70-1DD84C2B868C}" srcId="{D2FB7EBB-0AC4-40F0-9448-A1417773F1E5}" destId="{CE76C862-4673-4771-BC0B-00F09AF64126}" srcOrd="1" destOrd="0" parTransId="{17BD8F8A-B176-4D5D-B273-0AD1FFD90FC8}" sibTransId="{AC09104F-4CB6-4E3C-A9DE-7A10AF080C90}"/>
    <dgm:cxn modelId="{F6353D24-E2BF-46B0-85A6-BF302A74D9C9}" srcId="{D2FB7EBB-0AC4-40F0-9448-A1417773F1E5}" destId="{886F2EA0-29F8-4452-BAE4-93EF39EE9098}" srcOrd="3" destOrd="0" parTransId="{2649D59A-9C9A-4DF4-8756-A98E56B3F1A6}" sibTransId="{8165C2AF-B6A2-45C7-8742-D6DE71C71842}"/>
    <dgm:cxn modelId="{3A2AD3AA-1A4B-48A3-A561-B32D6BABAF2C}" srcId="{D2FB7EBB-0AC4-40F0-9448-A1417773F1E5}" destId="{E51149DD-78AF-463B-B3B2-D1A696242C59}" srcOrd="0" destOrd="0" parTransId="{47EF0571-E429-4C8E-9EBD-C9E78B0799C2}" sibTransId="{259456F1-D0A5-457F-9450-1F79F61B345A}"/>
    <dgm:cxn modelId="{B1E37ED8-C96D-4A32-85CF-3A3AD2FB4FEF}" type="presOf" srcId="{D2FB7EBB-0AC4-40F0-9448-A1417773F1E5}" destId="{854D475A-A890-42F9-8549-04CC42CC56C8}" srcOrd="0" destOrd="0" presId="urn:microsoft.com/office/officeart/2005/8/layout/vList2"/>
    <dgm:cxn modelId="{EF6D10BE-09B1-4FED-9CA7-916F0194BA09}" type="presOf" srcId="{3EB9F4F9-9296-4528-826C-5106F9D06B93}" destId="{BCEC541C-D1B9-4ECF-836D-32C53EE1D14A}" srcOrd="0" destOrd="0" presId="urn:microsoft.com/office/officeart/2005/8/layout/vList2"/>
    <dgm:cxn modelId="{6F2CB73E-D468-480F-96EC-317D0D65009F}" type="presOf" srcId="{E51149DD-78AF-463B-B3B2-D1A696242C59}" destId="{7A8147DA-6082-4D4E-8989-7BBC5C90F6AF}" srcOrd="0" destOrd="0" presId="urn:microsoft.com/office/officeart/2005/8/layout/vList2"/>
    <dgm:cxn modelId="{4F462F7B-E0ED-43C9-81CA-07ED43823B16}" srcId="{D2FB7EBB-0AC4-40F0-9448-A1417773F1E5}" destId="{3EB9F4F9-9296-4528-826C-5106F9D06B93}" srcOrd="2" destOrd="0" parTransId="{C03F0BEF-3460-426F-8B03-5D0C9685D421}" sibTransId="{845EED48-65F6-4258-93F2-28EB19A59E7B}"/>
    <dgm:cxn modelId="{2E7BD211-2A4B-4AE9-9C1D-B63C46D63EBF}" type="presOf" srcId="{CE76C862-4673-4771-BC0B-00F09AF64126}" destId="{1EDCA56C-9561-40F9-B916-679FAA3DB7C3}" srcOrd="0" destOrd="0" presId="urn:microsoft.com/office/officeart/2005/8/layout/vList2"/>
    <dgm:cxn modelId="{DE137617-CAB4-4E2F-9E29-BDBA5EE64A6A}" srcId="{D2FB7EBB-0AC4-40F0-9448-A1417773F1E5}" destId="{FA7C01C0-5A17-4358-B57D-F4502A4F6B35}" srcOrd="4" destOrd="0" parTransId="{B9AC77F8-855D-4B22-B351-DC58ED87550E}" sibTransId="{2A704EF6-6078-44A9-8528-26C07F65113E}"/>
    <dgm:cxn modelId="{027E3D60-021B-4067-9B9D-EC113BD56726}" type="presOf" srcId="{886F2EA0-29F8-4452-BAE4-93EF39EE9098}" destId="{62EA5B01-657B-4FB1-B221-4405584676B0}" srcOrd="0" destOrd="0" presId="urn:microsoft.com/office/officeart/2005/8/layout/vList2"/>
    <dgm:cxn modelId="{6C9E1713-A1CC-4511-A5B5-F103B465AE92}" type="presOf" srcId="{FA7C01C0-5A17-4358-B57D-F4502A4F6B35}" destId="{EE767ECC-55DB-49DD-9FD7-D7F0C9622DD5}" srcOrd="0" destOrd="0" presId="urn:microsoft.com/office/officeart/2005/8/layout/vList2"/>
    <dgm:cxn modelId="{362A443F-5995-4115-A1B5-7287F16856DC}" type="presParOf" srcId="{854D475A-A890-42F9-8549-04CC42CC56C8}" destId="{7A8147DA-6082-4D4E-8989-7BBC5C90F6AF}" srcOrd="0" destOrd="0" presId="urn:microsoft.com/office/officeart/2005/8/layout/vList2"/>
    <dgm:cxn modelId="{634E3CE1-8456-4CB2-BB29-559AAE54E1C2}" type="presParOf" srcId="{854D475A-A890-42F9-8549-04CC42CC56C8}" destId="{4BEBE031-C547-46CD-A700-D6EBE9700408}" srcOrd="1" destOrd="0" presId="urn:microsoft.com/office/officeart/2005/8/layout/vList2"/>
    <dgm:cxn modelId="{661267AE-239B-4C11-967F-CFB30B376E63}" type="presParOf" srcId="{854D475A-A890-42F9-8549-04CC42CC56C8}" destId="{1EDCA56C-9561-40F9-B916-679FAA3DB7C3}" srcOrd="2" destOrd="0" presId="urn:microsoft.com/office/officeart/2005/8/layout/vList2"/>
    <dgm:cxn modelId="{1CD7C8F9-39DD-4921-9084-5196A0013FD3}" type="presParOf" srcId="{854D475A-A890-42F9-8549-04CC42CC56C8}" destId="{8A8EC3F8-CDB6-4A5D-ADE7-92DCE523FAD6}" srcOrd="3" destOrd="0" presId="urn:microsoft.com/office/officeart/2005/8/layout/vList2"/>
    <dgm:cxn modelId="{762E6216-2C71-475A-80F4-2F870B564C9F}" type="presParOf" srcId="{854D475A-A890-42F9-8549-04CC42CC56C8}" destId="{BCEC541C-D1B9-4ECF-836D-32C53EE1D14A}" srcOrd="4" destOrd="0" presId="urn:microsoft.com/office/officeart/2005/8/layout/vList2"/>
    <dgm:cxn modelId="{D2418C6B-C435-4FFB-8CBC-28B1F37EC1FA}" type="presParOf" srcId="{854D475A-A890-42F9-8549-04CC42CC56C8}" destId="{069553F1-0DB5-41A5-93F2-6E71AD2E087B}" srcOrd="5" destOrd="0" presId="urn:microsoft.com/office/officeart/2005/8/layout/vList2"/>
    <dgm:cxn modelId="{AAE3EA29-D492-437E-B0DD-2879338FC163}" type="presParOf" srcId="{854D475A-A890-42F9-8549-04CC42CC56C8}" destId="{62EA5B01-657B-4FB1-B221-4405584676B0}" srcOrd="6" destOrd="0" presId="urn:microsoft.com/office/officeart/2005/8/layout/vList2"/>
    <dgm:cxn modelId="{69081C4E-C919-45AE-ADFA-34BDF4DEDA86}" type="presParOf" srcId="{854D475A-A890-42F9-8549-04CC42CC56C8}" destId="{51E541A6-F4AE-4F02-8CFD-9C0AF74A4960}" srcOrd="7" destOrd="0" presId="urn:microsoft.com/office/officeart/2005/8/layout/vList2"/>
    <dgm:cxn modelId="{808CCA2F-B59B-452A-9A5B-2FB446806AFE}" type="presParOf" srcId="{854D475A-A890-42F9-8549-04CC42CC56C8}" destId="{EE767ECC-55DB-49DD-9FD7-D7F0C9622DD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457A75-B7BE-422D-A25E-23EF7A1B892B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90D5396-9FC2-43A6-8279-0EE6854490EC}">
      <dgm:prSet/>
      <dgm:spPr/>
      <dgm:t>
        <a:bodyPr/>
        <a:lstStyle/>
        <a:p>
          <a:pPr marL="0" indent="714375" algn="just" rtl="0"/>
          <a:r>
            <a:rPr lang="kk-KZ" b="1" dirty="0" smtClean="0"/>
            <a:t>Карталардың жіктелуі тақырыбы бойынша келесі негізгі 3 түрге бөлінеді:</a:t>
          </a:r>
          <a:endParaRPr lang="ru-RU" dirty="0"/>
        </a:p>
      </dgm:t>
    </dgm:pt>
    <dgm:pt modelId="{DF4EF434-9DAC-4555-ACB1-2E09313B9F2B}" type="parTrans" cxnId="{9CC597F0-81FB-4AE1-AC25-91AA0230ECEC}">
      <dgm:prSet/>
      <dgm:spPr/>
      <dgm:t>
        <a:bodyPr/>
        <a:lstStyle/>
        <a:p>
          <a:endParaRPr lang="ru-RU"/>
        </a:p>
      </dgm:t>
    </dgm:pt>
    <dgm:pt modelId="{FC6DC1CE-6EF0-4F91-B1A3-0A2A1C428E76}" type="sibTrans" cxnId="{9CC597F0-81FB-4AE1-AC25-91AA0230ECEC}">
      <dgm:prSet/>
      <dgm:spPr/>
      <dgm:t>
        <a:bodyPr/>
        <a:lstStyle/>
        <a:p>
          <a:endParaRPr lang="ru-RU"/>
        </a:p>
      </dgm:t>
    </dgm:pt>
    <dgm:pt modelId="{614AC33C-301A-47DB-BCDB-D8FD2355E22D}">
      <dgm:prSet/>
      <dgm:spPr/>
      <dgm:t>
        <a:bodyPr/>
        <a:lstStyle/>
        <a:p>
          <a:pPr rtl="0"/>
          <a:r>
            <a:rPr lang="kk-KZ" b="1" dirty="0" smtClean="0"/>
            <a:t>- Жалпыгеографиялық карталар;</a:t>
          </a:r>
          <a:endParaRPr lang="ru-RU" dirty="0"/>
        </a:p>
      </dgm:t>
    </dgm:pt>
    <dgm:pt modelId="{E7B916DF-730D-471A-B8C7-C3EE0B06726B}" type="parTrans" cxnId="{6A388D14-9548-4241-93AB-ABAD9DCA8C0D}">
      <dgm:prSet/>
      <dgm:spPr/>
      <dgm:t>
        <a:bodyPr/>
        <a:lstStyle/>
        <a:p>
          <a:endParaRPr lang="ru-RU"/>
        </a:p>
      </dgm:t>
    </dgm:pt>
    <dgm:pt modelId="{22361BBE-DE10-4D0A-BAFC-795C543C8024}" type="sibTrans" cxnId="{6A388D14-9548-4241-93AB-ABAD9DCA8C0D}">
      <dgm:prSet/>
      <dgm:spPr/>
      <dgm:t>
        <a:bodyPr/>
        <a:lstStyle/>
        <a:p>
          <a:endParaRPr lang="ru-RU"/>
        </a:p>
      </dgm:t>
    </dgm:pt>
    <dgm:pt modelId="{6C03FEC1-A3D2-4C8C-938F-818ABF241BA7}">
      <dgm:prSet/>
      <dgm:spPr/>
      <dgm:t>
        <a:bodyPr/>
        <a:lstStyle/>
        <a:p>
          <a:pPr rtl="0"/>
          <a:r>
            <a:rPr lang="kk-KZ" b="1" dirty="0" smtClean="0"/>
            <a:t>- Тақырыптық карталар;</a:t>
          </a:r>
          <a:endParaRPr lang="ru-RU" dirty="0"/>
        </a:p>
      </dgm:t>
    </dgm:pt>
    <dgm:pt modelId="{C139C9AC-C1B8-4EFE-920A-B4B83B262A3F}" type="parTrans" cxnId="{03E730E3-D718-4EA8-B28A-ECA0BE7CA830}">
      <dgm:prSet/>
      <dgm:spPr/>
      <dgm:t>
        <a:bodyPr/>
        <a:lstStyle/>
        <a:p>
          <a:endParaRPr lang="ru-RU"/>
        </a:p>
      </dgm:t>
    </dgm:pt>
    <dgm:pt modelId="{D70B7F10-117A-4BA2-990E-B6FA2C845BAB}" type="sibTrans" cxnId="{03E730E3-D718-4EA8-B28A-ECA0BE7CA830}">
      <dgm:prSet/>
      <dgm:spPr/>
      <dgm:t>
        <a:bodyPr/>
        <a:lstStyle/>
        <a:p>
          <a:endParaRPr lang="ru-RU"/>
        </a:p>
      </dgm:t>
    </dgm:pt>
    <dgm:pt modelId="{ACF579E4-9785-464F-ACBF-AFCA83F405DA}">
      <dgm:prSet/>
      <dgm:spPr/>
      <dgm:t>
        <a:bodyPr/>
        <a:lstStyle/>
        <a:p>
          <a:pPr rtl="0"/>
          <a:r>
            <a:rPr lang="kk-KZ" b="1" dirty="0" smtClean="0"/>
            <a:t>- Жеке арнайы карталар.</a:t>
          </a:r>
          <a:endParaRPr lang="ru-RU" dirty="0"/>
        </a:p>
      </dgm:t>
    </dgm:pt>
    <dgm:pt modelId="{55109818-9570-4CDA-BCE5-ED9F66217751}" type="parTrans" cxnId="{B85D9734-73FC-4FCD-855F-39C9FC8C23B9}">
      <dgm:prSet/>
      <dgm:spPr/>
      <dgm:t>
        <a:bodyPr/>
        <a:lstStyle/>
        <a:p>
          <a:endParaRPr lang="ru-RU"/>
        </a:p>
      </dgm:t>
    </dgm:pt>
    <dgm:pt modelId="{8B649DF3-41CC-4FCF-AF44-997F7387916C}" type="sibTrans" cxnId="{B85D9734-73FC-4FCD-855F-39C9FC8C23B9}">
      <dgm:prSet/>
      <dgm:spPr/>
      <dgm:t>
        <a:bodyPr/>
        <a:lstStyle/>
        <a:p>
          <a:endParaRPr lang="ru-RU"/>
        </a:p>
      </dgm:t>
    </dgm:pt>
    <dgm:pt modelId="{4B35DE23-4BAF-46D2-81C1-3AF880D5C67D}" type="pres">
      <dgm:prSet presAssocID="{1D457A75-B7BE-422D-A25E-23EF7A1B89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85F901-4B26-4FE4-B083-8931188A5C07}" type="pres">
      <dgm:prSet presAssocID="{490D5396-9FC2-43A6-8279-0EE6854490E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725E2-8B26-46A4-97E8-C7B59050AA36}" type="pres">
      <dgm:prSet presAssocID="{FC6DC1CE-6EF0-4F91-B1A3-0A2A1C428E76}" presName="spacer" presStyleCnt="0"/>
      <dgm:spPr/>
      <dgm:t>
        <a:bodyPr/>
        <a:lstStyle/>
        <a:p>
          <a:endParaRPr lang="ru-RU"/>
        </a:p>
      </dgm:t>
    </dgm:pt>
    <dgm:pt modelId="{13D4602D-058F-403A-9F2E-95BB345F88B6}" type="pres">
      <dgm:prSet presAssocID="{614AC33C-301A-47DB-BCDB-D8FD2355E22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C9EF8B-298E-4021-919B-947B5C2F0EBC}" type="pres">
      <dgm:prSet presAssocID="{22361BBE-DE10-4D0A-BAFC-795C543C8024}" presName="spacer" presStyleCnt="0"/>
      <dgm:spPr/>
      <dgm:t>
        <a:bodyPr/>
        <a:lstStyle/>
        <a:p>
          <a:endParaRPr lang="ru-RU"/>
        </a:p>
      </dgm:t>
    </dgm:pt>
    <dgm:pt modelId="{2E8F5461-F9F8-4F8F-A1DB-33A5090A1677}" type="pres">
      <dgm:prSet presAssocID="{6C03FEC1-A3D2-4C8C-938F-818ABF241BA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B50491-2BF8-4456-A104-6BF7AAF39260}" type="pres">
      <dgm:prSet presAssocID="{D70B7F10-117A-4BA2-990E-B6FA2C845BAB}" presName="spacer" presStyleCnt="0"/>
      <dgm:spPr/>
      <dgm:t>
        <a:bodyPr/>
        <a:lstStyle/>
        <a:p>
          <a:endParaRPr lang="ru-RU"/>
        </a:p>
      </dgm:t>
    </dgm:pt>
    <dgm:pt modelId="{304DEFD7-D364-4F3D-933E-A458A20AF422}" type="pres">
      <dgm:prSet presAssocID="{ACF579E4-9785-464F-ACBF-AFCA83F405D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FD1E31-57F7-4271-9D33-17E708F9A774}" type="presOf" srcId="{614AC33C-301A-47DB-BCDB-D8FD2355E22D}" destId="{13D4602D-058F-403A-9F2E-95BB345F88B6}" srcOrd="0" destOrd="0" presId="urn:microsoft.com/office/officeart/2005/8/layout/vList2"/>
    <dgm:cxn modelId="{3E212646-069B-4943-BB96-6800648901B7}" type="presOf" srcId="{1D457A75-B7BE-422D-A25E-23EF7A1B892B}" destId="{4B35DE23-4BAF-46D2-81C1-3AF880D5C67D}" srcOrd="0" destOrd="0" presId="urn:microsoft.com/office/officeart/2005/8/layout/vList2"/>
    <dgm:cxn modelId="{C4175A50-458C-482D-9BE1-9F410109F55D}" type="presOf" srcId="{6C03FEC1-A3D2-4C8C-938F-818ABF241BA7}" destId="{2E8F5461-F9F8-4F8F-A1DB-33A5090A1677}" srcOrd="0" destOrd="0" presId="urn:microsoft.com/office/officeart/2005/8/layout/vList2"/>
    <dgm:cxn modelId="{C09C5E4B-B383-4349-A34F-3274AFADCF32}" type="presOf" srcId="{ACF579E4-9785-464F-ACBF-AFCA83F405DA}" destId="{304DEFD7-D364-4F3D-933E-A458A20AF422}" srcOrd="0" destOrd="0" presId="urn:microsoft.com/office/officeart/2005/8/layout/vList2"/>
    <dgm:cxn modelId="{9CC597F0-81FB-4AE1-AC25-91AA0230ECEC}" srcId="{1D457A75-B7BE-422D-A25E-23EF7A1B892B}" destId="{490D5396-9FC2-43A6-8279-0EE6854490EC}" srcOrd="0" destOrd="0" parTransId="{DF4EF434-9DAC-4555-ACB1-2E09313B9F2B}" sibTransId="{FC6DC1CE-6EF0-4F91-B1A3-0A2A1C428E76}"/>
    <dgm:cxn modelId="{03E730E3-D718-4EA8-B28A-ECA0BE7CA830}" srcId="{1D457A75-B7BE-422D-A25E-23EF7A1B892B}" destId="{6C03FEC1-A3D2-4C8C-938F-818ABF241BA7}" srcOrd="2" destOrd="0" parTransId="{C139C9AC-C1B8-4EFE-920A-B4B83B262A3F}" sibTransId="{D70B7F10-117A-4BA2-990E-B6FA2C845BAB}"/>
    <dgm:cxn modelId="{29050606-2CE8-475F-B3EB-E890C5BF1983}" type="presOf" srcId="{490D5396-9FC2-43A6-8279-0EE6854490EC}" destId="{3F85F901-4B26-4FE4-B083-8931188A5C07}" srcOrd="0" destOrd="0" presId="urn:microsoft.com/office/officeart/2005/8/layout/vList2"/>
    <dgm:cxn modelId="{6A388D14-9548-4241-93AB-ABAD9DCA8C0D}" srcId="{1D457A75-B7BE-422D-A25E-23EF7A1B892B}" destId="{614AC33C-301A-47DB-BCDB-D8FD2355E22D}" srcOrd="1" destOrd="0" parTransId="{E7B916DF-730D-471A-B8C7-C3EE0B06726B}" sibTransId="{22361BBE-DE10-4D0A-BAFC-795C543C8024}"/>
    <dgm:cxn modelId="{B85D9734-73FC-4FCD-855F-39C9FC8C23B9}" srcId="{1D457A75-B7BE-422D-A25E-23EF7A1B892B}" destId="{ACF579E4-9785-464F-ACBF-AFCA83F405DA}" srcOrd="3" destOrd="0" parTransId="{55109818-9570-4CDA-BCE5-ED9F66217751}" sibTransId="{8B649DF3-41CC-4FCF-AF44-997F7387916C}"/>
    <dgm:cxn modelId="{A61C75D7-2440-4562-859C-967107CCF9A7}" type="presParOf" srcId="{4B35DE23-4BAF-46D2-81C1-3AF880D5C67D}" destId="{3F85F901-4B26-4FE4-B083-8931188A5C07}" srcOrd="0" destOrd="0" presId="urn:microsoft.com/office/officeart/2005/8/layout/vList2"/>
    <dgm:cxn modelId="{1077CFF1-F86A-4583-A005-1022E28F3EE1}" type="presParOf" srcId="{4B35DE23-4BAF-46D2-81C1-3AF880D5C67D}" destId="{B53725E2-8B26-46A4-97E8-C7B59050AA36}" srcOrd="1" destOrd="0" presId="urn:microsoft.com/office/officeart/2005/8/layout/vList2"/>
    <dgm:cxn modelId="{D8E218B6-A217-4602-BF6E-808D2738E882}" type="presParOf" srcId="{4B35DE23-4BAF-46D2-81C1-3AF880D5C67D}" destId="{13D4602D-058F-403A-9F2E-95BB345F88B6}" srcOrd="2" destOrd="0" presId="urn:microsoft.com/office/officeart/2005/8/layout/vList2"/>
    <dgm:cxn modelId="{368F34AC-1834-449C-AF6F-4864D816A93B}" type="presParOf" srcId="{4B35DE23-4BAF-46D2-81C1-3AF880D5C67D}" destId="{93C9EF8B-298E-4021-919B-947B5C2F0EBC}" srcOrd="3" destOrd="0" presId="urn:microsoft.com/office/officeart/2005/8/layout/vList2"/>
    <dgm:cxn modelId="{D3197BD8-C836-42F0-A4B8-A70409CF00E0}" type="presParOf" srcId="{4B35DE23-4BAF-46D2-81C1-3AF880D5C67D}" destId="{2E8F5461-F9F8-4F8F-A1DB-33A5090A1677}" srcOrd="4" destOrd="0" presId="urn:microsoft.com/office/officeart/2005/8/layout/vList2"/>
    <dgm:cxn modelId="{8AD29023-167D-4145-ACAB-FF5C88A72CA5}" type="presParOf" srcId="{4B35DE23-4BAF-46D2-81C1-3AF880D5C67D}" destId="{32B50491-2BF8-4456-A104-6BF7AAF39260}" srcOrd="5" destOrd="0" presId="urn:microsoft.com/office/officeart/2005/8/layout/vList2"/>
    <dgm:cxn modelId="{A6009190-E263-4F8C-8F1C-FF20EB9E3084}" type="presParOf" srcId="{4B35DE23-4BAF-46D2-81C1-3AF880D5C67D}" destId="{304DEFD7-D364-4F3D-933E-A458A20AF42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1E2CFA-950E-4418-B051-153A5322B55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CDFC9D8-48B4-4FCA-B514-3DF810A3771B}">
      <dgm:prSet/>
      <dgm:spPr/>
      <dgm:t>
        <a:bodyPr/>
        <a:lstStyle/>
        <a:p>
          <a:pPr marL="0" indent="628650" algn="just" rtl="0"/>
          <a:r>
            <a:rPr lang="kk-KZ" b="1" dirty="0" smtClean="0"/>
            <a:t>Жалпыгеорафиялық карталарда жер бетінде көрінетін барлық объектілер көрсетіледі. Жалпыгеорафиялық карталардың келесі жіктелуі олардың масштабқа бөлінуін аламыз:</a:t>
          </a:r>
          <a:endParaRPr lang="ru-RU" dirty="0"/>
        </a:p>
      </dgm:t>
    </dgm:pt>
    <dgm:pt modelId="{DB2D5984-E6DB-405D-BE79-E0205C74CE9C}" type="parTrans" cxnId="{76B2DF17-6C33-4121-B095-A8A7BC39F2DF}">
      <dgm:prSet/>
      <dgm:spPr/>
      <dgm:t>
        <a:bodyPr/>
        <a:lstStyle/>
        <a:p>
          <a:endParaRPr lang="ru-RU"/>
        </a:p>
      </dgm:t>
    </dgm:pt>
    <dgm:pt modelId="{241E8327-2715-4013-8F01-36E9604E4179}" type="sibTrans" cxnId="{76B2DF17-6C33-4121-B095-A8A7BC39F2DF}">
      <dgm:prSet/>
      <dgm:spPr/>
      <dgm:t>
        <a:bodyPr/>
        <a:lstStyle/>
        <a:p>
          <a:endParaRPr lang="ru-RU"/>
        </a:p>
      </dgm:t>
    </dgm:pt>
    <dgm:pt modelId="{DC17CDC1-6201-4474-9107-B52835467456}">
      <dgm:prSet/>
      <dgm:spPr/>
      <dgm:t>
        <a:bodyPr/>
        <a:lstStyle/>
        <a:p>
          <a:pPr rtl="0"/>
          <a:r>
            <a:rPr lang="kk-KZ" b="1" dirty="0" smtClean="0"/>
            <a:t>- топографиялық – 1: 100 000 және ірі;</a:t>
          </a:r>
          <a:endParaRPr lang="ru-RU" dirty="0"/>
        </a:p>
      </dgm:t>
    </dgm:pt>
    <dgm:pt modelId="{DFE9C491-3263-4342-A761-58A9BAF25B42}" type="parTrans" cxnId="{20717BE8-F89A-4D9F-ADD9-F358A5496A73}">
      <dgm:prSet/>
      <dgm:spPr/>
      <dgm:t>
        <a:bodyPr/>
        <a:lstStyle/>
        <a:p>
          <a:endParaRPr lang="ru-RU"/>
        </a:p>
      </dgm:t>
    </dgm:pt>
    <dgm:pt modelId="{82A05C34-C6FE-48B6-8DC4-9826EECB5DE9}" type="sibTrans" cxnId="{20717BE8-F89A-4D9F-ADD9-F358A5496A73}">
      <dgm:prSet/>
      <dgm:spPr/>
      <dgm:t>
        <a:bodyPr/>
        <a:lstStyle/>
        <a:p>
          <a:endParaRPr lang="ru-RU"/>
        </a:p>
      </dgm:t>
    </dgm:pt>
    <dgm:pt modelId="{CCDA9898-5A26-46F6-9F23-35EF3736E880}">
      <dgm:prSet/>
      <dgm:spPr/>
      <dgm:t>
        <a:bodyPr/>
        <a:lstStyle/>
        <a:p>
          <a:pPr algn="l" rtl="0"/>
          <a:r>
            <a:rPr lang="kk-KZ" b="1" dirty="0" smtClean="0"/>
            <a:t>- шолу – топографиялық – 1: 200 000 – 1: 1 000 000;</a:t>
          </a:r>
          <a:endParaRPr lang="ru-RU" dirty="0"/>
        </a:p>
      </dgm:t>
    </dgm:pt>
    <dgm:pt modelId="{F659BA23-2C5B-4FEB-AC49-92F646D4EBF0}" type="parTrans" cxnId="{687D6738-9616-4F6F-951C-D0CBAA91B1C5}">
      <dgm:prSet/>
      <dgm:spPr/>
      <dgm:t>
        <a:bodyPr/>
        <a:lstStyle/>
        <a:p>
          <a:endParaRPr lang="ru-RU"/>
        </a:p>
      </dgm:t>
    </dgm:pt>
    <dgm:pt modelId="{51F6FC51-5609-48BC-862F-6DC1CED39654}" type="sibTrans" cxnId="{687D6738-9616-4F6F-951C-D0CBAA91B1C5}">
      <dgm:prSet/>
      <dgm:spPr/>
      <dgm:t>
        <a:bodyPr/>
        <a:lstStyle/>
        <a:p>
          <a:endParaRPr lang="ru-RU"/>
        </a:p>
      </dgm:t>
    </dgm:pt>
    <dgm:pt modelId="{DD6560AB-0517-4D80-AD5A-FD353C547907}">
      <dgm:prSet/>
      <dgm:spPr/>
      <dgm:t>
        <a:bodyPr/>
        <a:lstStyle/>
        <a:p>
          <a:pPr rtl="0"/>
          <a:r>
            <a:rPr lang="kk-KZ" b="1" dirty="0" smtClean="0"/>
            <a:t>- шолу – 1: 1 000 000 ұсақ.</a:t>
          </a:r>
          <a:endParaRPr lang="ru-RU" dirty="0"/>
        </a:p>
      </dgm:t>
    </dgm:pt>
    <dgm:pt modelId="{E1589605-0E47-4702-8162-DBE0B2A42107}" type="parTrans" cxnId="{78B26112-3B90-4668-89BA-7D0256FAD015}">
      <dgm:prSet/>
      <dgm:spPr/>
      <dgm:t>
        <a:bodyPr/>
        <a:lstStyle/>
        <a:p>
          <a:endParaRPr lang="ru-RU"/>
        </a:p>
      </dgm:t>
    </dgm:pt>
    <dgm:pt modelId="{AF081E4B-E8EF-4272-A853-C540A1113854}" type="sibTrans" cxnId="{78B26112-3B90-4668-89BA-7D0256FAD015}">
      <dgm:prSet/>
      <dgm:spPr/>
      <dgm:t>
        <a:bodyPr/>
        <a:lstStyle/>
        <a:p>
          <a:endParaRPr lang="ru-RU"/>
        </a:p>
      </dgm:t>
    </dgm:pt>
    <dgm:pt modelId="{98AF199B-A7CB-4992-93CB-14D2B2473116}" type="pres">
      <dgm:prSet presAssocID="{1E1E2CFA-950E-4418-B051-153A5322B5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5BFDE0-3EBA-404F-912E-7410C3869AD3}" type="pres">
      <dgm:prSet presAssocID="{FCDFC9D8-48B4-4FCA-B514-3DF810A3771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07AAA2-A0DD-473F-BDB1-45C7D51D4F98}" type="pres">
      <dgm:prSet presAssocID="{241E8327-2715-4013-8F01-36E9604E4179}" presName="spacer" presStyleCnt="0"/>
      <dgm:spPr/>
    </dgm:pt>
    <dgm:pt modelId="{397FCC25-886A-465F-BE16-5627D1231984}" type="pres">
      <dgm:prSet presAssocID="{DC17CDC1-6201-4474-9107-B5283546745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4182F-7530-4AB5-B9BE-FEB476DFBF2B}" type="pres">
      <dgm:prSet presAssocID="{82A05C34-C6FE-48B6-8DC4-9826EECB5DE9}" presName="spacer" presStyleCnt="0"/>
      <dgm:spPr/>
    </dgm:pt>
    <dgm:pt modelId="{4AD087AD-90E9-44DE-B175-7F19C243003E}" type="pres">
      <dgm:prSet presAssocID="{CCDA9898-5A26-46F6-9F23-35EF3736E88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C1B73-7621-4952-BEE3-DB6307F10B87}" type="pres">
      <dgm:prSet presAssocID="{51F6FC51-5609-48BC-862F-6DC1CED39654}" presName="spacer" presStyleCnt="0"/>
      <dgm:spPr/>
    </dgm:pt>
    <dgm:pt modelId="{0020AB89-68FA-4765-A9D3-3536174DFE29}" type="pres">
      <dgm:prSet presAssocID="{DD6560AB-0517-4D80-AD5A-FD353C54790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B26112-3B90-4668-89BA-7D0256FAD015}" srcId="{1E1E2CFA-950E-4418-B051-153A5322B553}" destId="{DD6560AB-0517-4D80-AD5A-FD353C547907}" srcOrd="3" destOrd="0" parTransId="{E1589605-0E47-4702-8162-DBE0B2A42107}" sibTransId="{AF081E4B-E8EF-4272-A853-C540A1113854}"/>
    <dgm:cxn modelId="{2C0AA429-0051-44D1-AE27-4F2B4145E40A}" type="presOf" srcId="{FCDFC9D8-48B4-4FCA-B514-3DF810A3771B}" destId="{7F5BFDE0-3EBA-404F-912E-7410C3869AD3}" srcOrd="0" destOrd="0" presId="urn:microsoft.com/office/officeart/2005/8/layout/vList2"/>
    <dgm:cxn modelId="{34E4D856-1154-454B-B346-93D7BE0637F2}" type="presOf" srcId="{CCDA9898-5A26-46F6-9F23-35EF3736E880}" destId="{4AD087AD-90E9-44DE-B175-7F19C243003E}" srcOrd="0" destOrd="0" presId="urn:microsoft.com/office/officeart/2005/8/layout/vList2"/>
    <dgm:cxn modelId="{76B2DF17-6C33-4121-B095-A8A7BC39F2DF}" srcId="{1E1E2CFA-950E-4418-B051-153A5322B553}" destId="{FCDFC9D8-48B4-4FCA-B514-3DF810A3771B}" srcOrd="0" destOrd="0" parTransId="{DB2D5984-E6DB-405D-BE79-E0205C74CE9C}" sibTransId="{241E8327-2715-4013-8F01-36E9604E4179}"/>
    <dgm:cxn modelId="{7D13F6AF-D6CF-4EB0-9192-0E8984F2D261}" type="presOf" srcId="{DD6560AB-0517-4D80-AD5A-FD353C547907}" destId="{0020AB89-68FA-4765-A9D3-3536174DFE29}" srcOrd="0" destOrd="0" presId="urn:microsoft.com/office/officeart/2005/8/layout/vList2"/>
    <dgm:cxn modelId="{20717BE8-F89A-4D9F-ADD9-F358A5496A73}" srcId="{1E1E2CFA-950E-4418-B051-153A5322B553}" destId="{DC17CDC1-6201-4474-9107-B52835467456}" srcOrd="1" destOrd="0" parTransId="{DFE9C491-3263-4342-A761-58A9BAF25B42}" sibTransId="{82A05C34-C6FE-48B6-8DC4-9826EECB5DE9}"/>
    <dgm:cxn modelId="{4C755327-A933-440B-8DB9-61A078B1CE6C}" type="presOf" srcId="{1E1E2CFA-950E-4418-B051-153A5322B553}" destId="{98AF199B-A7CB-4992-93CB-14D2B2473116}" srcOrd="0" destOrd="0" presId="urn:microsoft.com/office/officeart/2005/8/layout/vList2"/>
    <dgm:cxn modelId="{0D7E583D-6778-4BEA-8190-7B944527B4AB}" type="presOf" srcId="{DC17CDC1-6201-4474-9107-B52835467456}" destId="{397FCC25-886A-465F-BE16-5627D1231984}" srcOrd="0" destOrd="0" presId="urn:microsoft.com/office/officeart/2005/8/layout/vList2"/>
    <dgm:cxn modelId="{687D6738-9616-4F6F-951C-D0CBAA91B1C5}" srcId="{1E1E2CFA-950E-4418-B051-153A5322B553}" destId="{CCDA9898-5A26-46F6-9F23-35EF3736E880}" srcOrd="2" destOrd="0" parTransId="{F659BA23-2C5B-4FEB-AC49-92F646D4EBF0}" sibTransId="{51F6FC51-5609-48BC-862F-6DC1CED39654}"/>
    <dgm:cxn modelId="{E66652B6-52F3-462D-83A1-4033CE45A038}" type="presParOf" srcId="{98AF199B-A7CB-4992-93CB-14D2B2473116}" destId="{7F5BFDE0-3EBA-404F-912E-7410C3869AD3}" srcOrd="0" destOrd="0" presId="urn:microsoft.com/office/officeart/2005/8/layout/vList2"/>
    <dgm:cxn modelId="{ACFFB6A1-FAD6-4EA1-BD4A-2C668EEC4CD9}" type="presParOf" srcId="{98AF199B-A7CB-4992-93CB-14D2B2473116}" destId="{9107AAA2-A0DD-473F-BDB1-45C7D51D4F98}" srcOrd="1" destOrd="0" presId="urn:microsoft.com/office/officeart/2005/8/layout/vList2"/>
    <dgm:cxn modelId="{96B52F0E-E3A6-4F5D-92CF-57137621A6B8}" type="presParOf" srcId="{98AF199B-A7CB-4992-93CB-14D2B2473116}" destId="{397FCC25-886A-465F-BE16-5627D1231984}" srcOrd="2" destOrd="0" presId="urn:microsoft.com/office/officeart/2005/8/layout/vList2"/>
    <dgm:cxn modelId="{56A77D4D-B2E4-4B46-883C-F1CD00ADBDB6}" type="presParOf" srcId="{98AF199B-A7CB-4992-93CB-14D2B2473116}" destId="{80E4182F-7530-4AB5-B9BE-FEB476DFBF2B}" srcOrd="3" destOrd="0" presId="urn:microsoft.com/office/officeart/2005/8/layout/vList2"/>
    <dgm:cxn modelId="{1FE346AA-3FA2-4070-9276-E79B6AB29F2D}" type="presParOf" srcId="{98AF199B-A7CB-4992-93CB-14D2B2473116}" destId="{4AD087AD-90E9-44DE-B175-7F19C243003E}" srcOrd="4" destOrd="0" presId="urn:microsoft.com/office/officeart/2005/8/layout/vList2"/>
    <dgm:cxn modelId="{85458644-2CD9-4317-9E26-24C914D0CBCB}" type="presParOf" srcId="{98AF199B-A7CB-4992-93CB-14D2B2473116}" destId="{429C1B73-7621-4952-BEE3-DB6307F10B87}" srcOrd="5" destOrd="0" presId="urn:microsoft.com/office/officeart/2005/8/layout/vList2"/>
    <dgm:cxn modelId="{FEE94B59-B398-4B33-96FF-EB109957218B}" type="presParOf" srcId="{98AF199B-A7CB-4992-93CB-14D2B2473116}" destId="{0020AB89-68FA-4765-A9D3-3536174DFE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1262F5-0DA1-4C68-B618-58D528D310D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58DCBC0-3713-4BEE-9931-A2A2970A7B99}">
      <dgm:prSet/>
      <dgm:spPr/>
      <dgm:t>
        <a:bodyPr/>
        <a:lstStyle/>
        <a:p>
          <a:pPr rtl="0"/>
          <a:r>
            <a:rPr lang="kk-KZ" b="1" dirty="0" smtClean="0"/>
            <a:t>Жеке арнайы карталар</a:t>
          </a:r>
          <a:endParaRPr lang="ru-RU" b="1" dirty="0"/>
        </a:p>
      </dgm:t>
    </dgm:pt>
    <dgm:pt modelId="{B555C484-6A5C-4546-8DC0-EC386FF35491}" type="parTrans" cxnId="{A6631121-C270-4C4D-A904-DB943326A6B5}">
      <dgm:prSet/>
      <dgm:spPr/>
      <dgm:t>
        <a:bodyPr/>
        <a:lstStyle/>
        <a:p>
          <a:endParaRPr lang="ru-RU"/>
        </a:p>
      </dgm:t>
    </dgm:pt>
    <dgm:pt modelId="{5F4B98CC-6F56-4C34-87A2-DFA855D0A296}" type="sibTrans" cxnId="{A6631121-C270-4C4D-A904-DB943326A6B5}">
      <dgm:prSet/>
      <dgm:spPr/>
      <dgm:t>
        <a:bodyPr/>
        <a:lstStyle/>
        <a:p>
          <a:endParaRPr lang="ru-RU"/>
        </a:p>
      </dgm:t>
    </dgm:pt>
    <dgm:pt modelId="{191589F2-F0DE-43B6-AD76-6F6E2C309D5D}">
      <dgm:prSet/>
      <dgm:spPr/>
      <dgm:t>
        <a:bodyPr/>
        <a:lstStyle/>
        <a:p>
          <a:pPr marL="0" indent="542925" algn="just" rtl="0"/>
          <a:r>
            <a:rPr lang="kk-KZ" dirty="0" smtClean="0"/>
            <a:t>- навигациялық карталар (аэро және космостық навигациялық, теңіздік навигация, лоцмандық, жолдық және т.б.);</a:t>
          </a:r>
          <a:endParaRPr lang="ru-RU" dirty="0"/>
        </a:p>
      </dgm:t>
    </dgm:pt>
    <dgm:pt modelId="{C057EEC8-9F12-4CFF-B3DA-88A0C11598EE}" type="parTrans" cxnId="{52B6C61E-955D-45F7-9F84-E77B5F6CCF5C}">
      <dgm:prSet/>
      <dgm:spPr/>
      <dgm:t>
        <a:bodyPr/>
        <a:lstStyle/>
        <a:p>
          <a:endParaRPr lang="ru-RU"/>
        </a:p>
      </dgm:t>
    </dgm:pt>
    <dgm:pt modelId="{9063AB03-DB4B-4D70-A29A-EC6ECC808C8D}" type="sibTrans" cxnId="{52B6C61E-955D-45F7-9F84-E77B5F6CCF5C}">
      <dgm:prSet/>
      <dgm:spPr/>
      <dgm:t>
        <a:bodyPr/>
        <a:lstStyle/>
        <a:p>
          <a:endParaRPr lang="ru-RU"/>
        </a:p>
      </dgm:t>
    </dgm:pt>
    <dgm:pt modelId="{5EDF06BF-F5D3-446F-ACA5-38E83212E0B3}">
      <dgm:prSet/>
      <dgm:spPr/>
      <dgm:t>
        <a:bodyPr/>
        <a:lstStyle/>
        <a:p>
          <a:pPr marL="0" indent="542925" algn="just" rtl="0"/>
          <a:r>
            <a:rPr lang="kk-KZ" dirty="0" smtClean="0"/>
            <a:t>- кадастрлық карталар (жер кадастры, су кадастры, қалалық кадастр, орман кадастры және басқалары);</a:t>
          </a:r>
          <a:endParaRPr lang="ru-RU" dirty="0"/>
        </a:p>
      </dgm:t>
    </dgm:pt>
    <dgm:pt modelId="{AD7BFC85-B602-4441-BA66-B9F17835AE62}" type="parTrans" cxnId="{37E4DB1C-DA15-49DD-BD1B-B6284133C03D}">
      <dgm:prSet/>
      <dgm:spPr/>
      <dgm:t>
        <a:bodyPr/>
        <a:lstStyle/>
        <a:p>
          <a:endParaRPr lang="ru-RU"/>
        </a:p>
      </dgm:t>
    </dgm:pt>
    <dgm:pt modelId="{17843D51-BF45-4352-9112-85E3F48724AD}" type="sibTrans" cxnId="{37E4DB1C-DA15-49DD-BD1B-B6284133C03D}">
      <dgm:prSet/>
      <dgm:spPr/>
      <dgm:t>
        <a:bodyPr/>
        <a:lstStyle/>
        <a:p>
          <a:endParaRPr lang="ru-RU"/>
        </a:p>
      </dgm:t>
    </dgm:pt>
    <dgm:pt modelId="{E0440A96-084C-42DF-8AD1-3BE80127E873}">
      <dgm:prSet/>
      <dgm:spPr/>
      <dgm:t>
        <a:bodyPr/>
        <a:lstStyle/>
        <a:p>
          <a:pPr marL="0" indent="542925" algn="just" rtl="0"/>
          <a:r>
            <a:rPr lang="kk-KZ" dirty="0" smtClean="0"/>
            <a:t>- техникалық карталар (жер асты коммуникациясы, инженерлік- құрылыстық).</a:t>
          </a:r>
          <a:endParaRPr lang="ru-RU" dirty="0"/>
        </a:p>
      </dgm:t>
    </dgm:pt>
    <dgm:pt modelId="{EAE78E8F-3D5A-4614-BECF-FF7AB086C8CA}" type="parTrans" cxnId="{8BFE1B99-EEA3-41FD-9B71-8CB996755829}">
      <dgm:prSet/>
      <dgm:spPr/>
      <dgm:t>
        <a:bodyPr/>
        <a:lstStyle/>
        <a:p>
          <a:endParaRPr lang="ru-RU"/>
        </a:p>
      </dgm:t>
    </dgm:pt>
    <dgm:pt modelId="{C71970B1-ACFF-4CE6-939C-180B101031D5}" type="sibTrans" cxnId="{8BFE1B99-EEA3-41FD-9B71-8CB996755829}">
      <dgm:prSet/>
      <dgm:spPr/>
      <dgm:t>
        <a:bodyPr/>
        <a:lstStyle/>
        <a:p>
          <a:endParaRPr lang="ru-RU"/>
        </a:p>
      </dgm:t>
    </dgm:pt>
    <dgm:pt modelId="{5E342585-477E-476D-818F-CC5EBDA7B0C0}" type="pres">
      <dgm:prSet presAssocID="{211262F5-0DA1-4C68-B618-58D528D310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43E345-DEAD-42AC-A9BA-B7997B4F9548}" type="pres">
      <dgm:prSet presAssocID="{058DCBC0-3713-4BEE-9931-A2A2970A7B99}" presName="parentText" presStyleLbl="node1" presStyleIdx="0" presStyleCnt="1" custLinFactNeighborX="126" custLinFactNeighborY="6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6155C-790F-4989-BD69-05689A4E0556}" type="pres">
      <dgm:prSet presAssocID="{058DCBC0-3713-4BEE-9931-A2A2970A7B9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3405C4-349B-480F-B871-D8663CC3DA35}" type="presOf" srcId="{191589F2-F0DE-43B6-AD76-6F6E2C309D5D}" destId="{9286155C-790F-4989-BD69-05689A4E0556}" srcOrd="0" destOrd="0" presId="urn:microsoft.com/office/officeart/2005/8/layout/vList2"/>
    <dgm:cxn modelId="{52B6C61E-955D-45F7-9F84-E77B5F6CCF5C}" srcId="{058DCBC0-3713-4BEE-9931-A2A2970A7B99}" destId="{191589F2-F0DE-43B6-AD76-6F6E2C309D5D}" srcOrd="0" destOrd="0" parTransId="{C057EEC8-9F12-4CFF-B3DA-88A0C11598EE}" sibTransId="{9063AB03-DB4B-4D70-A29A-EC6ECC808C8D}"/>
    <dgm:cxn modelId="{37E4DB1C-DA15-49DD-BD1B-B6284133C03D}" srcId="{058DCBC0-3713-4BEE-9931-A2A2970A7B99}" destId="{5EDF06BF-F5D3-446F-ACA5-38E83212E0B3}" srcOrd="1" destOrd="0" parTransId="{AD7BFC85-B602-4441-BA66-B9F17835AE62}" sibTransId="{17843D51-BF45-4352-9112-85E3F48724AD}"/>
    <dgm:cxn modelId="{EAAC99AA-4BF2-4635-9B22-17600B11106C}" type="presOf" srcId="{5EDF06BF-F5D3-446F-ACA5-38E83212E0B3}" destId="{9286155C-790F-4989-BD69-05689A4E0556}" srcOrd="0" destOrd="1" presId="urn:microsoft.com/office/officeart/2005/8/layout/vList2"/>
    <dgm:cxn modelId="{A6631121-C270-4C4D-A904-DB943326A6B5}" srcId="{211262F5-0DA1-4C68-B618-58D528D310D5}" destId="{058DCBC0-3713-4BEE-9931-A2A2970A7B99}" srcOrd="0" destOrd="0" parTransId="{B555C484-6A5C-4546-8DC0-EC386FF35491}" sibTransId="{5F4B98CC-6F56-4C34-87A2-DFA855D0A296}"/>
    <dgm:cxn modelId="{8486D742-9FA0-4ADC-95AF-DE75B008A8A5}" type="presOf" srcId="{E0440A96-084C-42DF-8AD1-3BE80127E873}" destId="{9286155C-790F-4989-BD69-05689A4E0556}" srcOrd="0" destOrd="2" presId="urn:microsoft.com/office/officeart/2005/8/layout/vList2"/>
    <dgm:cxn modelId="{8A5B9E90-F311-4D50-B9D0-6C834E3B3B82}" type="presOf" srcId="{211262F5-0DA1-4C68-B618-58D528D310D5}" destId="{5E342585-477E-476D-818F-CC5EBDA7B0C0}" srcOrd="0" destOrd="0" presId="urn:microsoft.com/office/officeart/2005/8/layout/vList2"/>
    <dgm:cxn modelId="{8BFE1B99-EEA3-41FD-9B71-8CB996755829}" srcId="{058DCBC0-3713-4BEE-9931-A2A2970A7B99}" destId="{E0440A96-084C-42DF-8AD1-3BE80127E873}" srcOrd="2" destOrd="0" parTransId="{EAE78E8F-3D5A-4614-BECF-FF7AB086C8CA}" sibTransId="{C71970B1-ACFF-4CE6-939C-180B101031D5}"/>
    <dgm:cxn modelId="{C713E6D6-A0E8-4C54-83CA-0C1627B3405C}" type="presOf" srcId="{058DCBC0-3713-4BEE-9931-A2A2970A7B99}" destId="{E443E345-DEAD-42AC-A9BA-B7997B4F9548}" srcOrd="0" destOrd="0" presId="urn:microsoft.com/office/officeart/2005/8/layout/vList2"/>
    <dgm:cxn modelId="{1A346A69-0859-41F4-8D72-9200FE1A0D4C}" type="presParOf" srcId="{5E342585-477E-476D-818F-CC5EBDA7B0C0}" destId="{E443E345-DEAD-42AC-A9BA-B7997B4F9548}" srcOrd="0" destOrd="0" presId="urn:microsoft.com/office/officeart/2005/8/layout/vList2"/>
    <dgm:cxn modelId="{E2881867-991A-4249-A77F-06E9097EE068}" type="presParOf" srcId="{5E342585-477E-476D-818F-CC5EBDA7B0C0}" destId="{9286155C-790F-4989-BD69-05689A4E05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7B29D-62EB-48D1-84FA-7A102645B5BF}">
      <dsp:nvSpPr>
        <dsp:cNvPr id="0" name=""/>
        <dsp:cNvSpPr/>
      </dsp:nvSpPr>
      <dsp:spPr>
        <a:xfrm>
          <a:off x="0" y="92514"/>
          <a:ext cx="8229600" cy="22978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700" b="1" kern="1200" dirty="0" smtClean="0"/>
            <a:t>Барлық географиялық карталар келесі негізгі топтарға бөлінеді:</a:t>
          </a:r>
          <a:endParaRPr lang="ru-RU" sz="3700" kern="1200" dirty="0"/>
        </a:p>
      </dsp:txBody>
      <dsp:txXfrm>
        <a:off x="112173" y="204687"/>
        <a:ext cx="8005254" cy="2073521"/>
      </dsp:txXfrm>
    </dsp:sp>
    <dsp:sp modelId="{794C8485-8ADC-4C53-AFFD-AE660E5AD3FC}">
      <dsp:nvSpPr>
        <dsp:cNvPr id="0" name=""/>
        <dsp:cNvSpPr/>
      </dsp:nvSpPr>
      <dsp:spPr>
        <a:xfrm>
          <a:off x="0" y="2835307"/>
          <a:ext cx="8229600" cy="1991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6990" rIns="263144" bIns="46990" numCol="1" spcCol="1270" anchor="t" anchorCtr="0">
          <a:noAutofit/>
        </a:bodyPr>
        <a:lstStyle/>
        <a:p>
          <a:pPr marL="0" lvl="1" indent="623888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900" b="1" kern="1200" dirty="0" smtClean="0"/>
            <a:t>масштаб арқылы;</a:t>
          </a:r>
          <a:endParaRPr lang="ru-RU" sz="2900" kern="1200" dirty="0"/>
        </a:p>
        <a:p>
          <a:pPr marL="0" lvl="1" indent="623888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900" b="1" kern="1200" dirty="0" smtClean="0"/>
            <a:t>территорияның ауданымен;</a:t>
          </a:r>
          <a:endParaRPr lang="ru-RU" sz="2900" kern="1200" dirty="0"/>
        </a:p>
        <a:p>
          <a:pPr marL="0" lvl="1" indent="623888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900" b="1" kern="1200" dirty="0" smtClean="0"/>
            <a:t>тақырыбымен;</a:t>
          </a:r>
          <a:endParaRPr lang="ru-RU" sz="2900" kern="1200" dirty="0"/>
        </a:p>
        <a:p>
          <a:pPr marL="0" lvl="1" indent="623888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900" b="1" kern="1200" dirty="0" smtClean="0"/>
            <a:t>арнауымен</a:t>
          </a:r>
          <a:r>
            <a:rPr lang="kk-KZ" sz="2900" kern="1200" dirty="0" smtClean="0"/>
            <a:t>.</a:t>
          </a:r>
          <a:endParaRPr lang="ru-RU" sz="2900" kern="1200" dirty="0"/>
        </a:p>
      </dsp:txBody>
      <dsp:txXfrm>
        <a:off x="0" y="2835307"/>
        <a:ext cx="8229600" cy="19913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147DA-6082-4D4E-8989-7BBC5C90F6AF}">
      <dsp:nvSpPr>
        <dsp:cNvPr id="0" name=""/>
        <dsp:cNvSpPr/>
      </dsp:nvSpPr>
      <dsp:spPr>
        <a:xfrm>
          <a:off x="0" y="38825"/>
          <a:ext cx="8229600" cy="993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/>
            <a:t>Масштабы арқылы негізгі 4 түрге бөлінеді:</a:t>
          </a:r>
          <a:endParaRPr lang="ru-RU" sz="2500" kern="1200" dirty="0"/>
        </a:p>
      </dsp:txBody>
      <dsp:txXfrm>
        <a:off x="48481" y="87306"/>
        <a:ext cx="8132638" cy="896166"/>
      </dsp:txXfrm>
    </dsp:sp>
    <dsp:sp modelId="{1EDCA56C-9561-40F9-B916-679FAA3DB7C3}">
      <dsp:nvSpPr>
        <dsp:cNvPr id="0" name=""/>
        <dsp:cNvSpPr/>
      </dsp:nvSpPr>
      <dsp:spPr>
        <a:xfrm>
          <a:off x="0" y="1103954"/>
          <a:ext cx="8229600" cy="993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/>
            <a:t>- пландар – 1: 5 000 және ірі;</a:t>
          </a:r>
          <a:endParaRPr lang="ru-RU" sz="2500" kern="1200" dirty="0"/>
        </a:p>
      </dsp:txBody>
      <dsp:txXfrm>
        <a:off x="48481" y="1152435"/>
        <a:ext cx="8132638" cy="896166"/>
      </dsp:txXfrm>
    </dsp:sp>
    <dsp:sp modelId="{BCEC541C-D1B9-4ECF-836D-32C53EE1D14A}">
      <dsp:nvSpPr>
        <dsp:cNvPr id="0" name=""/>
        <dsp:cNvSpPr/>
      </dsp:nvSpPr>
      <dsp:spPr>
        <a:xfrm>
          <a:off x="0" y="2169083"/>
          <a:ext cx="8229600" cy="993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/>
            <a:t>- ірі масштабты – 1: 10 000 – 1: 200 000;</a:t>
          </a:r>
          <a:endParaRPr lang="ru-RU" sz="2500" kern="1200" dirty="0"/>
        </a:p>
      </dsp:txBody>
      <dsp:txXfrm>
        <a:off x="48481" y="2217564"/>
        <a:ext cx="8132638" cy="896166"/>
      </dsp:txXfrm>
    </dsp:sp>
    <dsp:sp modelId="{62EA5B01-657B-4FB1-B221-4405584676B0}">
      <dsp:nvSpPr>
        <dsp:cNvPr id="0" name=""/>
        <dsp:cNvSpPr/>
      </dsp:nvSpPr>
      <dsp:spPr>
        <a:xfrm>
          <a:off x="0" y="3234212"/>
          <a:ext cx="8229600" cy="993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/>
            <a:t>- орта масштабты – 1: 200 000-нан 1: 1 000 000 қоса;</a:t>
          </a:r>
          <a:endParaRPr lang="ru-RU" sz="2500" kern="1200" dirty="0"/>
        </a:p>
      </dsp:txBody>
      <dsp:txXfrm>
        <a:off x="48481" y="3282693"/>
        <a:ext cx="8132638" cy="896166"/>
      </dsp:txXfrm>
    </dsp:sp>
    <dsp:sp modelId="{EE767ECC-55DB-49DD-9FD7-D7F0C9622DD5}">
      <dsp:nvSpPr>
        <dsp:cNvPr id="0" name=""/>
        <dsp:cNvSpPr/>
      </dsp:nvSpPr>
      <dsp:spPr>
        <a:xfrm>
          <a:off x="0" y="4299341"/>
          <a:ext cx="8229600" cy="993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/>
            <a:t>- ұсақ масштабты – 1: 1 000 000 ұсақ.</a:t>
          </a:r>
          <a:endParaRPr lang="ru-RU" sz="2500" kern="1200" dirty="0"/>
        </a:p>
      </dsp:txBody>
      <dsp:txXfrm>
        <a:off x="48481" y="4347822"/>
        <a:ext cx="8132638" cy="8961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5F901-4B26-4FE4-B083-8931188A5C07}">
      <dsp:nvSpPr>
        <dsp:cNvPr id="0" name=""/>
        <dsp:cNvSpPr/>
      </dsp:nvSpPr>
      <dsp:spPr>
        <a:xfrm>
          <a:off x="0" y="149247"/>
          <a:ext cx="8229600" cy="1193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714375" algn="just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/>
            <a:t>Карталардың жіктелуі тақырыбы бойынша келесі негізгі 3 түрге бөлінеді:</a:t>
          </a:r>
          <a:endParaRPr lang="ru-RU" sz="3000" kern="1200" dirty="0"/>
        </a:p>
      </dsp:txBody>
      <dsp:txXfrm>
        <a:off x="58257" y="207504"/>
        <a:ext cx="8113086" cy="1076886"/>
      </dsp:txXfrm>
    </dsp:sp>
    <dsp:sp modelId="{13D4602D-058F-403A-9F2E-95BB345F88B6}">
      <dsp:nvSpPr>
        <dsp:cNvPr id="0" name=""/>
        <dsp:cNvSpPr/>
      </dsp:nvSpPr>
      <dsp:spPr>
        <a:xfrm>
          <a:off x="0" y="1429047"/>
          <a:ext cx="8229600" cy="1193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/>
            <a:t>- Жалпыгеографиялық карталар;</a:t>
          </a:r>
          <a:endParaRPr lang="ru-RU" sz="3000" kern="1200" dirty="0"/>
        </a:p>
      </dsp:txBody>
      <dsp:txXfrm>
        <a:off x="58257" y="1487304"/>
        <a:ext cx="8113086" cy="1076886"/>
      </dsp:txXfrm>
    </dsp:sp>
    <dsp:sp modelId="{2E8F5461-F9F8-4F8F-A1DB-33A5090A1677}">
      <dsp:nvSpPr>
        <dsp:cNvPr id="0" name=""/>
        <dsp:cNvSpPr/>
      </dsp:nvSpPr>
      <dsp:spPr>
        <a:xfrm>
          <a:off x="0" y="2708847"/>
          <a:ext cx="8229600" cy="1193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/>
            <a:t>- Тақырыптық карталар;</a:t>
          </a:r>
          <a:endParaRPr lang="ru-RU" sz="3000" kern="1200" dirty="0"/>
        </a:p>
      </dsp:txBody>
      <dsp:txXfrm>
        <a:off x="58257" y="2767104"/>
        <a:ext cx="8113086" cy="1076886"/>
      </dsp:txXfrm>
    </dsp:sp>
    <dsp:sp modelId="{304DEFD7-D364-4F3D-933E-A458A20AF422}">
      <dsp:nvSpPr>
        <dsp:cNvPr id="0" name=""/>
        <dsp:cNvSpPr/>
      </dsp:nvSpPr>
      <dsp:spPr>
        <a:xfrm>
          <a:off x="0" y="3988648"/>
          <a:ext cx="8229600" cy="1193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/>
            <a:t>- Жеке арнайы карталар.</a:t>
          </a:r>
          <a:endParaRPr lang="ru-RU" sz="3000" kern="1200" dirty="0"/>
        </a:p>
      </dsp:txBody>
      <dsp:txXfrm>
        <a:off x="58257" y="4046905"/>
        <a:ext cx="8113086" cy="1076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BFDE0-3EBA-404F-912E-7410C3869AD3}">
      <dsp:nvSpPr>
        <dsp:cNvPr id="0" name=""/>
        <dsp:cNvSpPr/>
      </dsp:nvSpPr>
      <dsp:spPr>
        <a:xfrm>
          <a:off x="0" y="458116"/>
          <a:ext cx="8229600" cy="101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62865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/>
            <a:t>Жалпыгеорафиялық карталарда жер бетінде көрінетін барлық объектілер көрсетіледі. Жалпыгеорафиялық карталардың келесі жіктелуі олардың масштабқа бөлінуін аламыз:</a:t>
          </a:r>
          <a:endParaRPr lang="ru-RU" sz="1800" kern="1200" dirty="0"/>
        </a:p>
      </dsp:txBody>
      <dsp:txXfrm>
        <a:off x="49347" y="507463"/>
        <a:ext cx="8130906" cy="912186"/>
      </dsp:txXfrm>
    </dsp:sp>
    <dsp:sp modelId="{397FCC25-886A-465F-BE16-5627D1231984}">
      <dsp:nvSpPr>
        <dsp:cNvPr id="0" name=""/>
        <dsp:cNvSpPr/>
      </dsp:nvSpPr>
      <dsp:spPr>
        <a:xfrm>
          <a:off x="0" y="1520836"/>
          <a:ext cx="8229600" cy="101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/>
            <a:t>- топографиялық – 1: 100 000 және ірі;</a:t>
          </a:r>
          <a:endParaRPr lang="ru-RU" sz="1800" kern="1200" dirty="0"/>
        </a:p>
      </dsp:txBody>
      <dsp:txXfrm>
        <a:off x="49347" y="1570183"/>
        <a:ext cx="8130906" cy="912186"/>
      </dsp:txXfrm>
    </dsp:sp>
    <dsp:sp modelId="{4AD087AD-90E9-44DE-B175-7F19C243003E}">
      <dsp:nvSpPr>
        <dsp:cNvPr id="0" name=""/>
        <dsp:cNvSpPr/>
      </dsp:nvSpPr>
      <dsp:spPr>
        <a:xfrm>
          <a:off x="0" y="2583556"/>
          <a:ext cx="8229600" cy="10108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/>
            <a:t>- шолу – топографиялық – 1: 200 000 – 1: 1 000 000;</a:t>
          </a:r>
          <a:endParaRPr lang="ru-RU" sz="1800" kern="1200" dirty="0"/>
        </a:p>
      </dsp:txBody>
      <dsp:txXfrm>
        <a:off x="49347" y="2632903"/>
        <a:ext cx="8130906" cy="912186"/>
      </dsp:txXfrm>
    </dsp:sp>
    <dsp:sp modelId="{0020AB89-68FA-4765-A9D3-3536174DFE29}">
      <dsp:nvSpPr>
        <dsp:cNvPr id="0" name=""/>
        <dsp:cNvSpPr/>
      </dsp:nvSpPr>
      <dsp:spPr>
        <a:xfrm>
          <a:off x="0" y="3646276"/>
          <a:ext cx="8229600" cy="10108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/>
            <a:t>- шолу – 1: 1 000 000 ұсақ.</a:t>
          </a:r>
          <a:endParaRPr lang="ru-RU" sz="1800" kern="1200" dirty="0"/>
        </a:p>
      </dsp:txBody>
      <dsp:txXfrm>
        <a:off x="49347" y="3695623"/>
        <a:ext cx="8130906" cy="9121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3E345-DEAD-42AC-A9BA-B7997B4F9548}">
      <dsp:nvSpPr>
        <dsp:cNvPr id="0" name=""/>
        <dsp:cNvSpPr/>
      </dsp:nvSpPr>
      <dsp:spPr>
        <a:xfrm>
          <a:off x="0" y="432041"/>
          <a:ext cx="8229600" cy="8634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b="1" kern="1200" dirty="0" smtClean="0"/>
            <a:t>Жеке арнайы карталар</a:t>
          </a:r>
          <a:endParaRPr lang="ru-RU" sz="3600" b="1" kern="1200" dirty="0"/>
        </a:p>
      </dsp:txBody>
      <dsp:txXfrm>
        <a:off x="42151" y="474192"/>
        <a:ext cx="8145298" cy="779158"/>
      </dsp:txXfrm>
    </dsp:sp>
    <dsp:sp modelId="{9286155C-790F-4989-BD69-05689A4E0556}">
      <dsp:nvSpPr>
        <dsp:cNvPr id="0" name=""/>
        <dsp:cNvSpPr/>
      </dsp:nvSpPr>
      <dsp:spPr>
        <a:xfrm>
          <a:off x="0" y="1269126"/>
          <a:ext cx="8229600" cy="3800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0" lvl="1" indent="542925" algn="just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800" kern="1200" dirty="0" smtClean="0"/>
            <a:t>- навигациялық карталар (аэро және космостық навигациялық, теңіздік навигация, лоцмандық, жолдық және т.б.);</a:t>
          </a:r>
          <a:endParaRPr lang="ru-RU" sz="2800" kern="1200" dirty="0"/>
        </a:p>
        <a:p>
          <a:pPr marL="0" lvl="1" indent="542925" algn="just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800" kern="1200" dirty="0" smtClean="0"/>
            <a:t>- кадастрлық карталар (жер кадастры, су кадастры, қалалық кадастр, орман кадастры және басқалары);</a:t>
          </a:r>
          <a:endParaRPr lang="ru-RU" sz="2800" kern="1200" dirty="0"/>
        </a:p>
        <a:p>
          <a:pPr marL="0" lvl="1" indent="542925" algn="just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2800" kern="1200" dirty="0" smtClean="0"/>
            <a:t>- техникалық карталар (жер асты коммуникациясы, инженерлік- құрылыстық).</a:t>
          </a:r>
          <a:endParaRPr lang="ru-RU" sz="2800" kern="1200" dirty="0"/>
        </a:p>
      </dsp:txBody>
      <dsp:txXfrm>
        <a:off x="0" y="1269126"/>
        <a:ext cx="8229600" cy="3800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162B517-4730-42E6-9F88-87DD8AC94597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AFCC07-AC6D-408F-8A8B-CAEA7CCA061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83058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ДӘРІС </a:t>
            </a:r>
            <a:r>
              <a:rPr lang="ru-RU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№5</a:t>
            </a:r>
            <a:br>
              <a:rPr lang="ru-RU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КАРТОГРАФИЯЛЫҚ  ШЫҒАРМАЛАРДЫҢ  ЖІКТЕЛУІ</a:t>
            </a:r>
            <a: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95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>
            <a:normAutofit fontScale="92500" lnSpcReduction="20000"/>
          </a:bodyPr>
          <a:lstStyle/>
          <a:p>
            <a:pPr marL="0" indent="534988" algn="just">
              <a:buNone/>
            </a:pPr>
            <a:r>
              <a:rPr lang="kk-KZ" b="1" dirty="0"/>
              <a:t>Карталардың жіктелуі – бұл жүйе, белгілі карталардың тобын көрсететін әр түрлі қасиеттері бойынша бөлінген.</a:t>
            </a:r>
            <a:endParaRPr lang="ru-RU" b="1" dirty="0"/>
          </a:p>
          <a:p>
            <a:pPr marL="0" indent="534988" algn="just">
              <a:buNone/>
            </a:pPr>
            <a:r>
              <a:rPr lang="kk-KZ" b="1" dirty="0"/>
              <a:t>Әрбір жіктелу белгілі бір сұраныстарды сақтау керек:</a:t>
            </a:r>
            <a:endParaRPr lang="ru-RU" b="1" dirty="0"/>
          </a:p>
          <a:p>
            <a:pPr marL="0" lvl="0" indent="623888" algn="just">
              <a:buNone/>
            </a:pPr>
            <a:r>
              <a:rPr lang="kk-KZ" b="1" dirty="0" smtClean="0"/>
              <a:t>- карталардың </a:t>
            </a:r>
            <a:r>
              <a:rPr lang="kk-KZ" b="1" dirty="0"/>
              <a:t>топтары нақты белгілерімен ажыратылуы керек;</a:t>
            </a:r>
            <a:endParaRPr lang="ru-RU" b="1" dirty="0"/>
          </a:p>
          <a:p>
            <a:pPr marL="0" lvl="0" indent="623888" algn="just">
              <a:buNone/>
            </a:pPr>
            <a:r>
              <a:rPr lang="kk-KZ" b="1" dirty="0" smtClean="0"/>
              <a:t>- жіктелу </a:t>
            </a:r>
            <a:r>
              <a:rPr lang="kk-KZ" b="1" dirty="0"/>
              <a:t>тізбектеле орындалуы керек;</a:t>
            </a:r>
            <a:endParaRPr lang="ru-RU" b="1" dirty="0"/>
          </a:p>
          <a:p>
            <a:pPr marL="0" lvl="0" indent="623888" algn="just">
              <a:buNone/>
            </a:pPr>
            <a:r>
              <a:rPr lang="kk-KZ" b="1" dirty="0" smtClean="0"/>
              <a:t>- әр </a:t>
            </a:r>
            <a:r>
              <a:rPr lang="kk-KZ" b="1" dirty="0"/>
              <a:t>деңгейде тек қана бір негізгі жіктелу болады;</a:t>
            </a:r>
            <a:endParaRPr lang="ru-RU" b="1" dirty="0"/>
          </a:p>
          <a:p>
            <a:pPr marL="0" lvl="0" indent="623888" algn="just">
              <a:buNone/>
            </a:pPr>
            <a:r>
              <a:rPr lang="kk-KZ" b="1" dirty="0" smtClean="0"/>
              <a:t>- жіктелу </a:t>
            </a:r>
            <a:r>
              <a:rPr lang="kk-KZ" b="1" dirty="0"/>
              <a:t>толық болу керек (картаның бүкіл жүйесін алу керек);</a:t>
            </a:r>
            <a:endParaRPr lang="ru-RU" b="1" dirty="0"/>
          </a:p>
          <a:p>
            <a:pPr marL="0" lvl="0" indent="623888" algn="just">
              <a:buNone/>
            </a:pPr>
            <a:r>
              <a:rPr lang="kk-KZ" b="1" dirty="0" smtClean="0"/>
              <a:t>- жіктелу </a:t>
            </a:r>
            <a:r>
              <a:rPr lang="kk-KZ" b="1" dirty="0"/>
              <a:t>жаңа карталардың түрлерін де қабылдауы керек.</a:t>
            </a:r>
            <a:endParaRPr lang="ru-RU" b="1" dirty="0"/>
          </a:p>
          <a:p>
            <a:pPr marL="0" indent="450850"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013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790306"/>
              </p:ext>
            </p:extLst>
          </p:nvPr>
        </p:nvGraphicFramePr>
        <p:xfrm>
          <a:off x="611560" y="692696"/>
          <a:ext cx="8229600" cy="536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36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221071"/>
              </p:ext>
            </p:extLst>
          </p:nvPr>
        </p:nvGraphicFramePr>
        <p:xfrm>
          <a:off x="457200" y="764704"/>
          <a:ext cx="8229600" cy="533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815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450850" algn="just">
              <a:buNone/>
            </a:pPr>
            <a:r>
              <a:rPr lang="kk-KZ" b="1" dirty="0"/>
              <a:t>Территорияның </a:t>
            </a:r>
            <a:r>
              <a:rPr lang="kk-KZ" b="1" dirty="0" smtClean="0"/>
              <a:t>ауданымен:</a:t>
            </a:r>
            <a:endParaRPr lang="ru-RU" b="1" dirty="0"/>
          </a:p>
          <a:p>
            <a:pPr marL="0" lvl="0" indent="450850" algn="just"/>
            <a:r>
              <a:rPr lang="kk-KZ" b="1" dirty="0"/>
              <a:t>Күн жүйесі;</a:t>
            </a:r>
            <a:endParaRPr lang="ru-RU" b="1" dirty="0"/>
          </a:p>
          <a:p>
            <a:pPr marL="0" lvl="0" indent="450850" algn="just"/>
            <a:r>
              <a:rPr lang="kk-KZ" b="1" dirty="0"/>
              <a:t>Планета (Жер);</a:t>
            </a:r>
            <a:endParaRPr lang="ru-RU" b="1" dirty="0"/>
          </a:p>
          <a:p>
            <a:pPr marL="0" lvl="0" indent="450850" algn="just"/>
            <a:r>
              <a:rPr lang="kk-KZ" b="1" dirty="0"/>
              <a:t>Жарты шарлы;</a:t>
            </a:r>
            <a:endParaRPr lang="ru-RU" b="1" dirty="0"/>
          </a:p>
          <a:p>
            <a:pPr marL="0" lvl="0" indent="450850" algn="just"/>
            <a:r>
              <a:rPr lang="kk-KZ" b="1" dirty="0"/>
              <a:t>Материктер мен мұхиттар;</a:t>
            </a:r>
            <a:endParaRPr lang="ru-RU" b="1" dirty="0"/>
          </a:p>
          <a:p>
            <a:pPr marL="0" lvl="0" indent="450850" algn="just"/>
            <a:r>
              <a:rPr lang="kk-KZ" b="1" dirty="0"/>
              <a:t>Мемлекеттер;</a:t>
            </a:r>
            <a:endParaRPr lang="ru-RU" b="1" dirty="0"/>
          </a:p>
          <a:p>
            <a:pPr marL="0" lvl="0" indent="450850" algn="just"/>
            <a:r>
              <a:rPr lang="kk-KZ" b="1" dirty="0"/>
              <a:t>Облыстар мен региондар;</a:t>
            </a:r>
            <a:endParaRPr lang="ru-RU" b="1" dirty="0"/>
          </a:p>
          <a:p>
            <a:pPr marL="0" lvl="0" indent="450850" algn="just"/>
            <a:r>
              <a:rPr lang="kk-KZ" b="1" dirty="0"/>
              <a:t>Өндірістік және ауылшаруашылық аудандары;</a:t>
            </a:r>
            <a:endParaRPr lang="ru-RU" b="1" dirty="0"/>
          </a:p>
          <a:p>
            <a:pPr marL="0" lvl="0" indent="450850" algn="just"/>
            <a:r>
              <a:rPr lang="kk-KZ" b="1" dirty="0"/>
              <a:t>Жеке (локальді) территориялар (қорық, туристік, курорттық аудандар және т.б.).</a:t>
            </a:r>
            <a:endParaRPr lang="ru-RU" b="1" dirty="0"/>
          </a:p>
          <a:p>
            <a:pPr marL="0" lvl="0" indent="450850" algn="just"/>
            <a:r>
              <a:rPr lang="kk-KZ" b="1" dirty="0"/>
              <a:t>Тұрғын аймақтар;</a:t>
            </a:r>
            <a:endParaRPr lang="ru-RU" b="1" dirty="0"/>
          </a:p>
          <a:p>
            <a:pPr marL="0" lvl="0" indent="450850" algn="just"/>
            <a:r>
              <a:rPr lang="kk-KZ" b="1" dirty="0"/>
              <a:t>Қалалық аудандар және т.б.</a:t>
            </a:r>
            <a:endParaRPr lang="ru-RU" b="1" dirty="0"/>
          </a:p>
          <a:p>
            <a:pPr marL="0" indent="450850" algn="just">
              <a:buNone/>
            </a:pPr>
            <a:endParaRPr lang="kk-KZ" b="1" dirty="0" smtClean="0"/>
          </a:p>
          <a:p>
            <a:pPr marL="0" indent="450850" algn="just">
              <a:buNone/>
            </a:pPr>
            <a:r>
              <a:rPr lang="kk-KZ" b="1" dirty="0" smtClean="0"/>
              <a:t>Мұхиттар </a:t>
            </a:r>
            <a:r>
              <a:rPr lang="kk-KZ" b="1" dirty="0"/>
              <a:t>картасы тағы да теңіз, шығанақ, бұғаз карталарына бөлінеді.</a:t>
            </a:r>
            <a:endParaRPr lang="ru-RU" b="1" dirty="0"/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3858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336956"/>
              </p:ext>
            </p:extLst>
          </p:nvPr>
        </p:nvGraphicFramePr>
        <p:xfrm>
          <a:off x="457200" y="764704"/>
          <a:ext cx="8229600" cy="533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628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540296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/>
              <a:t/>
            </a:r>
            <a:br>
              <a:rPr lang="kk-KZ" b="1" dirty="0"/>
            </a:br>
            <a:r>
              <a:rPr lang="kk-KZ" b="1" dirty="0" smtClean="0"/>
              <a:t>Жалпыгеографиялық </a:t>
            </a:r>
            <a:r>
              <a:rPr lang="kk-KZ" b="1" dirty="0"/>
              <a:t>карталар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Анара\Desktop\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2420888"/>
            <a:ext cx="6552728" cy="402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4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828328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b="1" dirty="0"/>
              <a:t>Тақырыптық карталар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Анара\Desktop\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280920" cy="512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82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kk-KZ" b="1" dirty="0"/>
              <a:t>Жеке </a:t>
            </a:r>
            <a:r>
              <a:rPr lang="kk-KZ" b="1" dirty="0" smtClean="0"/>
              <a:t>арнайы </a:t>
            </a:r>
            <a:r>
              <a:rPr lang="kk-KZ" b="1" dirty="0"/>
              <a:t>карталар</a:t>
            </a:r>
            <a:endParaRPr lang="ru-RU" dirty="0"/>
          </a:p>
        </p:txBody>
      </p:sp>
      <p:pic>
        <p:nvPicPr>
          <p:cNvPr id="3074" name="Picture 2" descr="C:\Users\Анара\Desktop\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089488"/>
            <a:ext cx="8229600" cy="415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1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493517"/>
              </p:ext>
            </p:extLst>
          </p:nvPr>
        </p:nvGraphicFramePr>
        <p:xfrm>
          <a:off x="457200" y="980728"/>
          <a:ext cx="8229600" cy="5115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597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80720"/>
          </a:xfrm>
        </p:spPr>
        <p:txBody>
          <a:bodyPr>
            <a:normAutofit fontScale="70000" lnSpcReduction="20000"/>
          </a:bodyPr>
          <a:lstStyle/>
          <a:p>
            <a:pPr marL="0" indent="534988" algn="just">
              <a:buNone/>
            </a:pPr>
            <a:r>
              <a:rPr lang="kk-KZ" sz="3500" b="1" dirty="0">
                <a:latin typeface="Times New Roman" pitchFamily="18" charset="0"/>
                <a:cs typeface="Times New Roman" pitchFamily="18" charset="0"/>
              </a:rPr>
              <a:t>Тақырыптық карталардың тақырыбы белгілі нақты болады. Олар келесі үлкен топтарға бөлінеді.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- табиғат карталары.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- геологиялық </a:t>
            </a:r>
            <a:r>
              <a:rPr lang="kk-KZ" sz="3500" dirty="0">
                <a:latin typeface="Times New Roman" pitchFamily="18" charset="0"/>
                <a:cs typeface="Times New Roman" pitchFamily="18" charset="0"/>
              </a:rPr>
              <a:t>(тектоникалық және неотектоникалық, гидрологиялық, пайдалы қазбалар, литолог- стратиграфикалық, сейсмикалық және вулкандық, геологиялық ортаны қорғау</a:t>
            </a: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3500" dirty="0">
                <a:latin typeface="Times New Roman" pitchFamily="18" charset="0"/>
                <a:cs typeface="Times New Roman" pitchFamily="18" charset="0"/>
              </a:rPr>
              <a:t>геологиялық аудандастыру);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- геофизикалық </a:t>
            </a:r>
            <a:r>
              <a:rPr lang="kk-KZ" sz="3500" dirty="0">
                <a:latin typeface="Times New Roman" pitchFamily="18" charset="0"/>
                <a:cs typeface="Times New Roman" pitchFamily="18" charset="0"/>
              </a:rPr>
              <a:t>(гравитациялық алаң, магниттік алаң, сейсмометрлік, электрлік алаңдар, физикалық параметрлер);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- жер бедері және </a:t>
            </a:r>
            <a:r>
              <a:rPr lang="kk-KZ" sz="3500" dirty="0">
                <a:latin typeface="Times New Roman" pitchFamily="18" charset="0"/>
                <a:cs typeface="Times New Roman" pitchFamily="18" charset="0"/>
              </a:rPr>
              <a:t>мұхиттар түбі (гипсометрлік және батиметрлік, морфометрлік және геоморфологиялық);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- метеорологиялық </a:t>
            </a:r>
            <a:r>
              <a:rPr lang="kk-KZ" sz="3500" dirty="0">
                <a:latin typeface="Times New Roman" pitchFamily="18" charset="0"/>
                <a:cs typeface="Times New Roman" pitchFamily="18" charset="0"/>
              </a:rPr>
              <a:t>және климаттық (климат түзуші факторлар, ылғалдану шарты, атмосфералық процесстер мен ауа райы элементтері,климаттық аудандастыру);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- гидрологиялық </a:t>
            </a:r>
            <a:r>
              <a:rPr lang="kk-KZ" sz="3500" dirty="0">
                <a:latin typeface="Times New Roman" pitchFamily="18" charset="0"/>
                <a:cs typeface="Times New Roman" pitchFamily="18" charset="0"/>
              </a:rPr>
              <a:t>(құрлық суы) – (гидрографиялық су режимі, мұздық режимі және гидрологиялық құбылыстар, судың физико- химиялық сипаттамасы, сулардың кірленуі, гидрологиялық аудандастыру</a:t>
            </a: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048672"/>
          </a:xfrm>
        </p:spPr>
        <p:txBody>
          <a:bodyPr>
            <a:normAutofit fontScale="92500" lnSpcReduction="20000"/>
          </a:bodyPr>
          <a:lstStyle/>
          <a:p>
            <a:pPr marL="0" lvl="0" indent="542925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мұхиттық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(теңіз бен мұхит сулары) – (гидрографиялық, физикалық қасиеттері, су массасының динамикасы, гидрохимиялық, мұхиттар мен теңіздердің флорасы мен фаунасы, мұхиттың кірленуі мұхиттық аудандастыру);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топырақтық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– (топырақтың генетикалық түрлері, физико- механикалық қасиеттері, топырақтық- геохимиялық, топырақтық- климаттық, топырақтық- мелиорациялық, топырақтық аудандастыру);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ботаникалық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– (геоботаникалық аудандастыру т.б.);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- зоогеографиялық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(жеке жануарлардың түрлері, жануарлардың комплексі, зоогеографиялық аудандастыру);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медико-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географиялық – (нозоареалдар, аурулар мен эпидемиялардың таралуы, медико- географиялық аудандастыру);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542925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жалпы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физико- георафиялық  - (табиғат ортаның ландшафтының бұзылуы және т.б.).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542925"/>
            <a:endParaRPr lang="ru-RU" dirty="0"/>
          </a:p>
          <a:p>
            <a:pPr marL="0" indent="542925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3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336704"/>
          </a:xfrm>
        </p:spPr>
        <p:txBody>
          <a:bodyPr>
            <a:normAutofit fontScale="70000" lnSpcReduction="20000"/>
          </a:bodyPr>
          <a:lstStyle/>
          <a:p>
            <a:pPr marL="0" lvl="0" indent="534988">
              <a:buNone/>
            </a:pPr>
            <a:r>
              <a:rPr lang="kk-KZ" b="1" dirty="0"/>
              <a:t>Жалпы </a:t>
            </a:r>
            <a:r>
              <a:rPr lang="kk-KZ" b="1" dirty="0" smtClean="0"/>
              <a:t>құбылыстар карталары:</a:t>
            </a:r>
            <a:endParaRPr lang="ru-RU" b="1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халықтар </a:t>
            </a:r>
            <a:r>
              <a:rPr lang="kk-KZ" dirty="0"/>
              <a:t>картасы (халықтардың көшіп- қонуы, ұлттық құрамы және этнографиясы, орта жасы, діни конфессиясы, миграция, еңбек ресурсы және т.б.);</a:t>
            </a:r>
            <a:endParaRPr lang="ru-RU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шаруашылық </a:t>
            </a:r>
            <a:r>
              <a:rPr lang="kk-KZ" dirty="0"/>
              <a:t>картасы (өндіріс, ауыл шаруашылығы, агроөндірістік кешен, орман шаруашылығы, балық шаруашылығы, энергетика, транспорт және байланыс);</a:t>
            </a:r>
            <a:endParaRPr lang="ru-RU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ғылым </a:t>
            </a:r>
            <a:r>
              <a:rPr lang="kk-KZ" dirty="0"/>
              <a:t>және мәдениет картасы (білім, ғылым, мәдениет, мәдениет ескерткіштері);</a:t>
            </a:r>
            <a:endParaRPr lang="ru-RU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денсаулық </a:t>
            </a:r>
            <a:r>
              <a:rPr lang="kk-KZ" dirty="0"/>
              <a:t>сақтау және қызмет көрсету картасы (денсаулық сақтау, дене шынықтыру және спорт, демалыс және туризм, халыққа қызмет көрсету);</a:t>
            </a:r>
            <a:endParaRPr lang="ru-RU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саяси </a:t>
            </a:r>
            <a:r>
              <a:rPr lang="kk-KZ" dirty="0"/>
              <a:t>және саяси-әкімшілік карталар (геосаяси, әкімшілік, партиялық</a:t>
            </a:r>
            <a:r>
              <a:rPr lang="kk-KZ" dirty="0" smtClean="0"/>
              <a:t>)</a:t>
            </a:r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тарихи </a:t>
            </a:r>
            <a:r>
              <a:rPr lang="kk-KZ" dirty="0"/>
              <a:t>карталар (жалпы- </a:t>
            </a:r>
            <a:r>
              <a:rPr lang="kk-KZ" dirty="0" smtClean="0"/>
              <a:t>саяси </a:t>
            </a:r>
            <a:r>
              <a:rPr lang="kk-KZ" dirty="0"/>
              <a:t>формация, тарихи- экономикалық, тарихи- </a:t>
            </a:r>
            <a:r>
              <a:rPr lang="kk-KZ" dirty="0" smtClean="0"/>
              <a:t>саяси);</a:t>
            </a:r>
            <a:endParaRPr lang="ru-RU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эколого- </a:t>
            </a:r>
            <a:r>
              <a:rPr lang="kk-KZ" dirty="0"/>
              <a:t>географиялық карталар;</a:t>
            </a:r>
            <a:endParaRPr lang="ru-RU" dirty="0"/>
          </a:p>
          <a:p>
            <a:pPr marL="0" lvl="0" indent="0" algn="just">
              <a:buNone/>
              <a:tabLst>
                <a:tab pos="273050" algn="l"/>
              </a:tabLst>
            </a:pPr>
            <a:r>
              <a:rPr lang="kk-KZ" dirty="0" smtClean="0"/>
              <a:t>- табиғи- </a:t>
            </a:r>
            <a:r>
              <a:rPr lang="kk-KZ" dirty="0"/>
              <a:t>техникалық карталар;</a:t>
            </a:r>
            <a:endParaRPr lang="ru-RU" dirty="0"/>
          </a:p>
          <a:p>
            <a:pPr marL="0" indent="0" algn="just">
              <a:buNone/>
              <a:tabLst>
                <a:tab pos="273050" algn="l"/>
              </a:tabLst>
            </a:pPr>
            <a:endParaRPr lang="kk-KZ" dirty="0" smtClean="0"/>
          </a:p>
          <a:p>
            <a:pPr marL="0" indent="0" algn="just">
              <a:buNone/>
              <a:tabLst>
                <a:tab pos="273050" algn="l"/>
              </a:tabLst>
            </a:pPr>
            <a:r>
              <a:rPr lang="kk-KZ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Тақырыптық </a:t>
            </a:r>
            <a:r>
              <a:rPr lang="kk-KZ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карталар көп және көбейіп барады.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60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7416965"/>
              </p:ext>
            </p:extLst>
          </p:nvPr>
        </p:nvGraphicFramePr>
        <p:xfrm>
          <a:off x="457200" y="620688"/>
          <a:ext cx="8229600" cy="5475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2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34988" algn="just">
              <a:buNone/>
            </a:pPr>
            <a:r>
              <a:rPr lang="kk-KZ" b="1" dirty="0"/>
              <a:t>Оқу карталары мектептерге арналған әр түрлі болады, оларды </a:t>
            </a:r>
            <a:r>
              <a:rPr lang="kk-KZ" b="1" dirty="0" smtClean="0"/>
              <a:t>тақырыбы бойынша </a:t>
            </a:r>
            <a:r>
              <a:rPr lang="kk-KZ" b="1" dirty="0"/>
              <a:t>бөледі (жалпыгеографиялық және тақырыптық), территорияның ауданымен (жер шары картасы, жарты шар және т.б.), арнауымен (стендік, үстелдік).</a:t>
            </a:r>
            <a:endParaRPr lang="ru-RU" b="1" dirty="0"/>
          </a:p>
          <a:p>
            <a:pPr marL="0" indent="534988"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0405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kk-KZ" b="1" dirty="0"/>
              <a:t>Карталардың жіктелуі мазмұнымен болады жалпыгеографиялық және тақырыптық карталар. Бастапқылары масштаб бойынша бөлінеді. Тақырыптық карталар геожүйенің структуралық иерархиясымен жіктеледі. Ең бірінші ерекшеленеді карталар территориялық табиғи және өндірістік жүйе, яғни физико- географиялық және </a:t>
            </a:r>
            <a:r>
              <a:rPr lang="kk-KZ" b="1" dirty="0" smtClean="0"/>
              <a:t>әлеуметтік- </a:t>
            </a:r>
            <a:r>
              <a:rPr lang="kk-KZ" b="1" dirty="0"/>
              <a:t>экономикалық карталар. Осы топтарда ішкі бөлінулер болады.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47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kk-KZ" b="1" dirty="0"/>
              <a:t>Контурлық карталарда картографиялық торлар қоса көрсетіледі, территориялардың контуры мен гидрографиялық торы. </a:t>
            </a:r>
            <a:r>
              <a:rPr lang="kk-KZ" b="1" dirty="0" smtClean="0"/>
              <a:t>Олар </a:t>
            </a:r>
            <a:r>
              <a:rPr lang="kk-KZ" b="1" dirty="0"/>
              <a:t>оқушылардың өзіндік жұмысы кезінде қолданады алынған білімді және мұғалімнің тексеруі үшін. Текстік және контурлық карталар жаңа материалды өткен кезде көбінесе қоланылады, практикалық жұмыстарды орындағанда және үй жұмысына дайындалған кезде.</a:t>
            </a:r>
            <a:endParaRPr lang="ru-RU" b="1" dirty="0"/>
          </a:p>
          <a:p>
            <a:pPr marL="0" indent="534988"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719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219200"/>
          </a:xfrm>
        </p:spPr>
        <p:txBody>
          <a:bodyPr/>
          <a:lstStyle/>
          <a:p>
            <a:pPr algn="ctr"/>
            <a:r>
              <a:rPr lang="ru-RU" b="1" dirty="0" err="1"/>
              <a:t>Назарларыңызға</a:t>
            </a:r>
            <a:r>
              <a:rPr lang="ru-RU" b="1" dirty="0"/>
              <a:t> </a:t>
            </a:r>
            <a:r>
              <a:rPr lang="ru-RU" b="1" dirty="0" err="1" smtClean="0"/>
              <a:t>рақмет</a:t>
            </a:r>
            <a:r>
              <a:rPr lang="kk-KZ" b="1" dirty="0" smtClean="0"/>
              <a:t>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6473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263</TotalTime>
  <Words>839</Words>
  <Application>Microsoft Office PowerPoint</Application>
  <PresentationFormat>Экран (4:3)</PresentationFormat>
  <Paragraphs>74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Яркая</vt:lpstr>
      <vt:lpstr>ДӘРІС №5  КАРТОГРАФИЯЛЫҚ  ШЫҒАРМАЛАРДЫҢ  ЖІКТЕЛУІ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Жалпыгеографиялық карталар </vt:lpstr>
      <vt:lpstr>Тақырыптық карталар </vt:lpstr>
      <vt:lpstr>Жеке арнайы карталар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рақмет!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КАРТОГРАФИЯЛЫҚ ШЫҒАРМАЛАРДЫҢ ЖІКТЕЛУІ </dc:title>
  <dc:creator>Анара</dc:creator>
  <cp:lastModifiedBy>Анара</cp:lastModifiedBy>
  <cp:revision>16</cp:revision>
  <dcterms:created xsi:type="dcterms:W3CDTF">2021-02-22T07:55:06Z</dcterms:created>
  <dcterms:modified xsi:type="dcterms:W3CDTF">2022-03-01T08:20:19Z</dcterms:modified>
</cp:coreProperties>
</file>